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507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E7065-4485-4BA8-B215-46C79492941C}" type="datetimeFigureOut">
              <a:rPr lang="en-US" smtClean="0"/>
              <a:pPr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F4693-F07D-4EA7-9B0B-E64CDA0041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ve-nature-2009-02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784976" cy="2071702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sr-Cyrl-RS" sz="72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Лековите биљке</a:t>
            </a:r>
            <a:endParaRPr lang="en-US" sz="72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Picture 4" descr="296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4500570"/>
            <a:ext cx="2209800" cy="2143125"/>
          </a:xfrm>
          <a:prstGeom prst="rect">
            <a:avLst/>
          </a:prstGeom>
        </p:spPr>
      </p:pic>
      <p:pic>
        <p:nvPicPr>
          <p:cNvPr id="8" name="Picture 7" descr="flowers-row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2" y="6072206"/>
            <a:ext cx="3929058" cy="785794"/>
          </a:xfrm>
          <a:prstGeom prst="rect">
            <a:avLst/>
          </a:prstGeom>
        </p:spPr>
      </p:pic>
      <p:pic>
        <p:nvPicPr>
          <p:cNvPr id="9" name="Picture 8" descr="flowers-row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43644"/>
            <a:ext cx="3786182" cy="7143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bst21_420x3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000100" y="1500174"/>
            <a:ext cx="72866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44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ЗА СВАКУ БОЉКУ ПОСТОЈИ ТРАВКА</a:t>
            </a:r>
            <a:endParaRPr lang="en-US" sz="44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Picture 6" descr="e-bloemen-0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5357810"/>
            <a:ext cx="2437809" cy="1500190"/>
          </a:xfrm>
          <a:prstGeom prst="rect">
            <a:avLst/>
          </a:prstGeom>
        </p:spPr>
      </p:pic>
      <p:pic>
        <p:nvPicPr>
          <p:cNvPr id="10" name="Picture 9" descr="e-bloemen-0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5357810"/>
            <a:ext cx="2437809" cy="1500190"/>
          </a:xfrm>
          <a:prstGeom prst="rect">
            <a:avLst/>
          </a:prstGeom>
        </p:spPr>
      </p:pic>
      <p:pic>
        <p:nvPicPr>
          <p:cNvPr id="11" name="Picture 10" descr="daisie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4857760"/>
            <a:ext cx="1503830" cy="2000240"/>
          </a:xfrm>
          <a:prstGeom prst="rect">
            <a:avLst/>
          </a:prstGeom>
        </p:spPr>
      </p:pic>
      <p:pic>
        <p:nvPicPr>
          <p:cNvPr id="12" name="Picture 11" descr="plantlife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6776" y="4000504"/>
            <a:ext cx="685800" cy="2695575"/>
          </a:xfrm>
          <a:prstGeom prst="rect">
            <a:avLst/>
          </a:prstGeom>
        </p:spPr>
      </p:pic>
      <p:pic>
        <p:nvPicPr>
          <p:cNvPr id="13" name="Picture 12" descr="daisie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4857760"/>
            <a:ext cx="1503830" cy="2000240"/>
          </a:xfrm>
          <a:prstGeom prst="rect">
            <a:avLst/>
          </a:prstGeom>
        </p:spPr>
      </p:pic>
      <p:pic>
        <p:nvPicPr>
          <p:cNvPr id="14" name="Picture 13" descr="plantlife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4162425"/>
            <a:ext cx="685800" cy="2695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igo.ws_green_wallpapers_00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58082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071934" y="0"/>
            <a:ext cx="50720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sz="3200" dirty="0">
                <a:solidFill>
                  <a:schemeClr val="tx1"/>
                </a:solidFill>
              </a:rPr>
              <a:t>ИНТЕРЕСОВАЊЕ ЉУДИ ЗА ЛЕКОВИТИМ БИЉЕМ ПОСТОЈИ ЈОШ ОД ДАВНИНА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sr-Cyrl-CS" sz="3200" dirty="0">
                <a:solidFill>
                  <a:schemeClr val="tx1"/>
                </a:solidFill>
              </a:rPr>
              <a:t>СМАТРА СЕ ДА ЈЕ ПРВУ КЊИГУ О ЛЕКОВИТИМ БИЉКАМА НАПИСАО КИНЕСКИ ЦАР </a:t>
            </a:r>
            <a:r>
              <a:rPr lang="sr-Latn-CS" sz="3200" dirty="0">
                <a:solidFill>
                  <a:schemeClr val="tx1"/>
                </a:solidFill>
              </a:rPr>
              <a:t>Shin-nonga</a:t>
            </a:r>
            <a:r>
              <a:rPr lang="sr-Cyrl-RS" sz="3200" dirty="0">
                <a:solidFill>
                  <a:schemeClr val="tx1"/>
                </a:solidFill>
              </a:rPr>
              <a:t>.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bst21_420x3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BA" sz="3200" b="1" dirty="0">
                <a:solidFill>
                  <a:schemeClr val="bg1"/>
                </a:solidFill>
              </a:rPr>
              <a:t>Према дејству лековите биљке је могуће поделити у две групе: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628800"/>
            <a:ext cx="4143404" cy="40318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r-Cyrl-BA" sz="3200" b="1" dirty="0"/>
              <a:t>Лековите биљке благог дејства, којима припада</a:t>
            </a:r>
            <a:r>
              <a:rPr lang="sr-Cyrl-RS" sz="3200" b="1" dirty="0"/>
              <a:t>ју</a:t>
            </a:r>
            <a:r>
              <a:rPr lang="sr-Cyrl-BA" sz="3200" b="1" dirty="0"/>
              <a:t> биљка које су у свакодневној употреби какве су рецимо нана, камилица, липа, шипак и др.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16016" y="1628800"/>
            <a:ext cx="4143404" cy="40318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r-Cyrl-BA" sz="3200" b="1" dirty="0"/>
              <a:t>Лековите биљке јаког деловања, </a:t>
            </a:r>
            <a:r>
              <a:rPr lang="sr-Cyrl-RS" sz="3200" b="1"/>
              <a:t>отровне </a:t>
            </a:r>
            <a:r>
              <a:rPr lang="sr-Cyrl-BA" sz="3200" b="1"/>
              <a:t>врсте </a:t>
            </a:r>
            <a:r>
              <a:rPr lang="sr-Cyrl-BA" sz="3200" b="1" dirty="0"/>
              <a:t>од којих се производе врло јаки отрови и чија је употреба и руковање прописана законом о отровном биљу.</a:t>
            </a:r>
          </a:p>
        </p:txBody>
      </p:sp>
      <p:pic>
        <p:nvPicPr>
          <p:cNvPr id="8" name="Picture 7" descr="plantlif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3600843"/>
            <a:ext cx="828676" cy="32571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e_Love_Natur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929198"/>
            <a:ext cx="9144000" cy="1928802"/>
          </a:xfrm>
        </p:spPr>
      </p:pic>
      <p:sp>
        <p:nvSpPr>
          <p:cNvPr id="5" name="TextBox 4"/>
          <p:cNvSpPr txBox="1"/>
          <p:nvPr/>
        </p:nvSpPr>
        <p:spPr>
          <a:xfrm>
            <a:off x="285720" y="285728"/>
            <a:ext cx="86439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2800" dirty="0"/>
              <a:t>Према начину деловања на људски организам најчешће се сврставају у неколико група:</a:t>
            </a:r>
          </a:p>
          <a:p>
            <a:endParaRPr lang="sr-Cyrl-BA" sz="2800" dirty="0"/>
          </a:p>
          <a:p>
            <a:r>
              <a:rPr lang="sr-Cyrl-BA" sz="2800" dirty="0"/>
              <a:t>1. биљке које делују на рад срца;</a:t>
            </a:r>
          </a:p>
          <a:p>
            <a:r>
              <a:rPr lang="sr-Cyrl-BA" sz="2800" dirty="0"/>
              <a:t>2. биљке које делују умирујуће</a:t>
            </a:r>
            <a:r>
              <a:rPr lang="sr-Cyrl-BA" sz="2800" dirty="0">
                <a:latin typeface="Calibri"/>
              </a:rPr>
              <a:t>;</a:t>
            </a:r>
            <a:endParaRPr lang="sr-Cyrl-BA" sz="2800" dirty="0"/>
          </a:p>
          <a:p>
            <a:r>
              <a:rPr lang="sr-Cyrl-BA" sz="2800" dirty="0"/>
              <a:t>3. биљке за ублажавање болова;</a:t>
            </a:r>
          </a:p>
          <a:p>
            <a:r>
              <a:rPr lang="sr-Cyrl-BA" sz="2800" dirty="0"/>
              <a:t>4. биљке које олакшавају искашљавање;</a:t>
            </a:r>
          </a:p>
          <a:p>
            <a:r>
              <a:rPr lang="sr-Cyrl-BA" sz="2800" dirty="0"/>
              <a:t>5. биљке које убрзавају зарастање рана.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146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Nvidia Evolution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Jovana</dc:creator>
  <cp:lastModifiedBy>Stefan Milosavljevic</cp:lastModifiedBy>
  <cp:revision>12</cp:revision>
  <dcterms:created xsi:type="dcterms:W3CDTF">2011-03-07T14:08:58Z</dcterms:created>
  <dcterms:modified xsi:type="dcterms:W3CDTF">2023-08-14T13:49:27Z</dcterms:modified>
</cp:coreProperties>
</file>