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5" r:id="rId5"/>
    <p:sldId id="260" r:id="rId6"/>
    <p:sldId id="264" r:id="rId7"/>
    <p:sldId id="261" r:id="rId8"/>
    <p:sldId id="263" r:id="rId9"/>
    <p:sldId id="258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24400"/>
            <a:ext cx="7772400" cy="1600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 descr="Михаило Пупин - имао ћириличну писаћу машину у Америц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91440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Михајло Пупин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Cyrl-RS" dirty="0" smtClean="0"/>
              <a:t> </a:t>
            </a:r>
            <a:r>
              <a:rPr lang="sr-Cyrl-RS" dirty="0" smtClean="0"/>
              <a:t>   рођен је 9. октобра 1854. године у селу Идвор у Банату.  Умро је 12. марта 1935. године у Њујорку.</a:t>
            </a:r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https://upload.wikimedia.org/wikipedia/commons/thumb/8/8c/Idvor_-_Rodna_ku%C4%87a_Mihaila_Pupina.jpg/800px-Idvor_-_Rodna_ku%C4%87a_Mihaila_Pup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3200400"/>
            <a:ext cx="4368800" cy="3276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33400" y="5638800"/>
            <a:ext cx="274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Родна кућа Михајла Пупина у Идвору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Cyrl-RS" dirty="0" smtClean="0"/>
              <a:t>Основно образовање стицао је у свом родном месту, а касније </a:t>
            </a:r>
            <a:r>
              <a:rPr lang="sr-Cyrl-RS" dirty="0" smtClean="0"/>
              <a:t>се школује у гимназији у Панчеву. </a:t>
            </a:r>
            <a:endParaRPr lang="sr-Cyrl-RS" dirty="0" smtClean="0"/>
          </a:p>
          <a:p>
            <a:endParaRPr lang="en-US" dirty="0"/>
          </a:p>
        </p:txBody>
      </p:sp>
      <p:pic>
        <p:nvPicPr>
          <p:cNvPr id="16386" name="Picture 2" descr="http://www.gymko.edu.rs/pupin/images/skolapupina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438400"/>
            <a:ext cx="4775200" cy="35814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867400" y="4953000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dirty="0" smtClean="0"/>
              <a:t>Основна школа у Идвору коју је похађао Михајло Пупин</a:t>
            </a:r>
            <a:r>
              <a:rPr lang="vi-VN" dirty="0" smtClean="0"/>
              <a:t/>
            </a:r>
            <a:br>
              <a:rPr lang="vi-VN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609600"/>
            <a:ext cx="4267200" cy="6019800"/>
          </a:xfrm>
        </p:spPr>
        <p:txBody>
          <a:bodyPr>
            <a:normAutofit fontScale="70000" lnSpcReduction="20000"/>
          </a:bodyPr>
          <a:lstStyle/>
          <a:p>
            <a:r>
              <a:rPr lang="sr-Cyrl-RS" sz="4100" dirty="0" smtClean="0"/>
              <a:t>Школовање је наставио у Прагу у Чешкој. После очеве смрти због финансијских потешкоћа прекида студије у Прагу и одлази у Амарику.</a:t>
            </a:r>
            <a:endParaRPr lang="ru-RU" sz="4100" dirty="0" smtClean="0"/>
          </a:p>
          <a:p>
            <a:r>
              <a:rPr lang="ru-RU" sz="4100" dirty="0" smtClean="0"/>
              <a:t>По </a:t>
            </a:r>
            <a:r>
              <a:rPr lang="ru-RU" sz="4100" dirty="0" smtClean="0"/>
              <a:t>одласку у Америку, додао је свом презимену и реч „Идворски“ (енг. </a:t>
            </a:r>
            <a:r>
              <a:rPr lang="ru-RU" sz="4100" i="1" dirty="0" smtClean="0"/>
              <a:t>Michael Idvorsky Pupin</a:t>
            </a:r>
            <a:r>
              <a:rPr lang="ru-RU" sz="4100" dirty="0" smtClean="0"/>
              <a:t>), чиме је нагласио своје порекло.</a:t>
            </a:r>
            <a:endParaRPr lang="sr-Cyrl-RS" sz="4100" dirty="0" smtClean="0"/>
          </a:p>
          <a:p>
            <a:endParaRPr lang="en-US" dirty="0"/>
          </a:p>
        </p:txBody>
      </p:sp>
      <p:pic>
        <p:nvPicPr>
          <p:cNvPr id="22530" name="Picture 2" descr="http://pulse.rs/wp-content/uploads/2011/05/mihajlo-pupin1-500x6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488" y="609600"/>
            <a:ext cx="4092017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 САД </a:t>
            </a:r>
            <a:r>
              <a:rPr lang="ru-RU" dirty="0" smtClean="0"/>
              <a:t>је </a:t>
            </a:r>
            <a:r>
              <a:rPr lang="ru-RU" dirty="0" smtClean="0"/>
              <a:t>пет година радио као физички радник и </a:t>
            </a:r>
            <a:r>
              <a:rPr lang="ru-RU" dirty="0" smtClean="0"/>
              <a:t>паралелно учио</a:t>
            </a:r>
            <a:r>
              <a:rPr lang="ru-RU" dirty="0" smtClean="0"/>
              <a:t> енглески, грчки и латински језик. У јесен 1879. године положио је пријемни испит и уписао студије на Колумбија колеџу у Њујорку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Студије </a:t>
            </a:r>
            <a:r>
              <a:rPr lang="ru-RU" dirty="0" smtClean="0"/>
              <a:t>је завршио 1883. године са изузетним успехом из математике и физике.  Потом се вратио у </a:t>
            </a:r>
            <a:r>
              <a:rPr lang="ru-RU" dirty="0" smtClean="0"/>
              <a:t>Европу. </a:t>
            </a:r>
            <a:r>
              <a:rPr lang="sr-Cyrl-RS" dirty="0" smtClean="0"/>
              <a:t>Добио је стипендију као одличан ученик за студије математике и физике у Кембриџу, у Великој Британији, а затим и у Берлину. </a:t>
            </a:r>
            <a:endParaRPr lang="sr-Cyrl-RS" dirty="0" smtClean="0"/>
          </a:p>
          <a:p>
            <a:r>
              <a:rPr lang="sr-Cyrl-RS" dirty="0" smtClean="0"/>
              <a:t>Велики део свог живота бавио се наставничким радом. Био је професор на универзитету.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1506" name="Picture 2" descr="http://arhiva.unilib.rs/unilib/o_nama/izlozbe/mihajlo_pupin/images/Pup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52400"/>
            <a:ext cx="4953000" cy="6422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sr-Cyrl-RS" dirty="0" smtClean="0"/>
              <a:t>Пупин је </a:t>
            </a:r>
            <a:r>
              <a:rPr lang="sr-Cyrl-RS" dirty="0" smtClean="0"/>
              <a:t>у оквиру своје </a:t>
            </a:r>
            <a:r>
              <a:rPr lang="sr-Cyrl-RS" dirty="0" smtClean="0"/>
              <a:t>научне делатности смислио много проналазака и за свој рад је добио многе награде и признања</a:t>
            </a:r>
            <a:r>
              <a:rPr lang="sr-Cyrl-RS" dirty="0" smtClean="0"/>
              <a:t>.</a:t>
            </a:r>
            <a:endParaRPr lang="sr-Cyrl-RS" dirty="0" smtClean="0"/>
          </a:p>
        </p:txBody>
      </p:sp>
      <p:pic>
        <p:nvPicPr>
          <p:cNvPr id="17412" name="Picture 4" descr="Pupin in a la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438400"/>
            <a:ext cx="4343400" cy="4161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ru-RU" dirty="0" smtClean="0"/>
              <a:t>Пупинов најзначајнији проналазак је у свету везан је за телекомуникације. </a:t>
            </a:r>
            <a:r>
              <a:rPr lang="ru-RU" dirty="0" smtClean="0"/>
              <a:t>Омогућио нам је пренос писаног или говорног сигнала на врло велике даљине. Захваљујући </a:t>
            </a:r>
            <a:r>
              <a:rPr lang="ru-RU" dirty="0" smtClean="0"/>
              <a:t>његовим проналасцима  функционише међуградски и међународни телефонски саобраћај.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482" name="Picture 2" descr="http://www.blic.rs/data/images/2011-09-17/176788_telefoni-foto01-nebojsa-raus_f.jpg?ver=131629619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644630"/>
            <a:ext cx="5162550" cy="29657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4038600" cy="5592763"/>
          </a:xfrm>
        </p:spPr>
        <p:txBody>
          <a:bodyPr>
            <a:normAutofit/>
          </a:bodyPr>
          <a:lstStyle/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Пупин је био и успешан писац. За своје аутобиографско дело “Са пашњака до научењака”, које је објављено 1923. године, добио је Пулицерову награду.</a:t>
            </a:r>
            <a:endParaRPr lang="en-US" dirty="0"/>
          </a:p>
        </p:txBody>
      </p:sp>
      <p:pic>
        <p:nvPicPr>
          <p:cNvPr id="15366" name="Picture 6" descr="http://www.mihajlopupin.rs/images/naseizdanje/p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762000"/>
            <a:ext cx="402336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http://opusteno.rs/slike/2012/05/biografija-naucnika-14499/naucnik-mihajlo-pupin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76400"/>
            <a:ext cx="8075418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171</Words>
  <Application>Microsoft Office PowerPoint</Application>
  <PresentationFormat>On-screen Show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Михајло Пупин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МИХАЈЛО ПУПИН</dc:title>
  <dc:creator>Miroslav</dc:creator>
  <cp:lastModifiedBy>Miroslav</cp:lastModifiedBy>
  <cp:revision>23</cp:revision>
  <dcterms:created xsi:type="dcterms:W3CDTF">2006-08-16T00:00:00Z</dcterms:created>
  <dcterms:modified xsi:type="dcterms:W3CDTF">2015-11-01T21:56:17Z</dcterms:modified>
</cp:coreProperties>
</file>