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3" r:id="rId8"/>
    <p:sldId id="262" r:id="rId9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94660"/>
  </p:normalViewPr>
  <p:slideViewPr>
    <p:cSldViewPr>
      <p:cViewPr varScale="1">
        <p:scale>
          <a:sx n="68" d="100"/>
          <a:sy n="68" d="100"/>
        </p:scale>
        <p:origin x="-1224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A08007-DECC-481B-8628-9E71851563E4}" type="datetimeFigureOut">
              <a:rPr lang="en-US" smtClean="0"/>
              <a:t>7/31/2013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EEDBB7-0C0D-4304-915F-F7F3A068C703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A08007-DECC-481B-8628-9E71851563E4}" type="datetimeFigureOut">
              <a:rPr lang="en-US" smtClean="0"/>
              <a:t>7/31/2013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EEDBB7-0C0D-4304-915F-F7F3A068C703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A08007-DECC-481B-8628-9E71851563E4}" type="datetimeFigureOut">
              <a:rPr lang="en-US" smtClean="0"/>
              <a:t>7/31/2013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EEDBB7-0C0D-4304-915F-F7F3A068C703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A08007-DECC-481B-8628-9E71851563E4}" type="datetimeFigureOut">
              <a:rPr lang="en-US" smtClean="0"/>
              <a:t>7/31/2013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EEDBB7-0C0D-4304-915F-F7F3A068C703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A08007-DECC-481B-8628-9E71851563E4}" type="datetimeFigureOut">
              <a:rPr lang="en-US" smtClean="0"/>
              <a:t>7/31/2013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EEDBB7-0C0D-4304-915F-F7F3A068C703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A08007-DECC-481B-8628-9E71851563E4}" type="datetimeFigureOut">
              <a:rPr lang="en-US" smtClean="0"/>
              <a:t>7/31/2013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EEDBB7-0C0D-4304-915F-F7F3A068C703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A08007-DECC-481B-8628-9E71851563E4}" type="datetimeFigureOut">
              <a:rPr lang="en-US" smtClean="0"/>
              <a:t>7/31/2013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EEDBB7-0C0D-4304-915F-F7F3A068C703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A08007-DECC-481B-8628-9E71851563E4}" type="datetimeFigureOut">
              <a:rPr lang="en-US" smtClean="0"/>
              <a:t>7/31/2013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EEDBB7-0C0D-4304-915F-F7F3A068C703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A08007-DECC-481B-8628-9E71851563E4}" type="datetimeFigureOut">
              <a:rPr lang="en-US" smtClean="0"/>
              <a:t>7/31/2013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EEDBB7-0C0D-4304-915F-F7F3A068C703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A08007-DECC-481B-8628-9E71851563E4}" type="datetimeFigureOut">
              <a:rPr lang="en-US" smtClean="0"/>
              <a:t>7/31/2013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EEDBB7-0C0D-4304-915F-F7F3A068C703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A08007-DECC-481B-8628-9E71851563E4}" type="datetimeFigureOut">
              <a:rPr lang="en-US" smtClean="0"/>
              <a:t>7/31/2013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EEDBB7-0C0D-4304-915F-F7F3A068C703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8A08007-DECC-481B-8628-9E71851563E4}" type="datetimeFigureOut">
              <a:rPr lang="en-US" smtClean="0"/>
              <a:t>7/31/2013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6EEDBB7-0C0D-4304-915F-F7F3A068C703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4291"/>
            <a:ext cx="7772400" cy="1571635"/>
          </a:xfrm>
          <a:solidFill>
            <a:schemeClr val="bg2"/>
          </a:solidFill>
        </p:spPr>
        <p:txBody>
          <a:bodyPr/>
          <a:lstStyle/>
          <a:p>
            <a:r>
              <a:rPr lang="sr-Cyrl-RS" dirty="0" smtClean="0"/>
              <a:t>Прича о раку кројачу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2071678"/>
            <a:ext cx="6400800" cy="714380"/>
          </a:xfrm>
        </p:spPr>
        <p:txBody>
          <a:bodyPr/>
          <a:lstStyle/>
          <a:p>
            <a:endParaRPr lang="en-US" dirty="0"/>
          </a:p>
        </p:txBody>
      </p:sp>
      <p:pic>
        <p:nvPicPr>
          <p:cNvPr id="2051" name="Picture 3" descr="C:\Users\Gordana\Desktop\Kristina\2013-07-31\Image (2)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14282" y="1857364"/>
            <a:ext cx="8929718" cy="4740281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solidFill>
            <a:schemeClr val="accent2">
              <a:lumMod val="20000"/>
              <a:lumOff val="80000"/>
            </a:schemeClr>
          </a:solidFill>
        </p:spPr>
        <p:txBody>
          <a:bodyPr/>
          <a:lstStyle/>
          <a:p>
            <a:r>
              <a:rPr lang="sr-Cyrl-RS" dirty="0" smtClean="0"/>
              <a:t>Непознате речи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500174"/>
            <a:ext cx="8229600" cy="4625989"/>
          </a:xfrm>
          <a:solidFill>
            <a:schemeClr val="accent2">
              <a:lumMod val="40000"/>
              <a:lumOff val="60000"/>
            </a:schemeClr>
          </a:solidFill>
        </p:spPr>
        <p:txBody>
          <a:bodyPr>
            <a:normAutofit fontScale="92500" lnSpcReduction="10000"/>
          </a:bodyPr>
          <a:lstStyle/>
          <a:p>
            <a:r>
              <a:rPr lang="sr-Cyrl-RS" dirty="0" smtClean="0"/>
              <a:t>Белутак- беличасти камен</a:t>
            </a:r>
          </a:p>
          <a:p>
            <a:r>
              <a:rPr lang="sr-Cyrl-RS" dirty="0" smtClean="0"/>
              <a:t>Седеф- сјајни блистави унутрашњи слој шкољке, пужа</a:t>
            </a:r>
          </a:p>
          <a:p>
            <a:r>
              <a:rPr lang="sr-Cyrl-RS" dirty="0" smtClean="0"/>
              <a:t>Шљокице- сјајни украси који се пришивају</a:t>
            </a:r>
          </a:p>
          <a:p>
            <a:r>
              <a:rPr lang="sr-Cyrl-RS" dirty="0" smtClean="0"/>
              <a:t>Каћиперка- она која воли да се кити, уређује</a:t>
            </a:r>
          </a:p>
          <a:p>
            <a:r>
              <a:rPr lang="sr-Cyrl-RS" dirty="0" smtClean="0"/>
              <a:t>Лика- танак кончасти слој са унутрашње стране коре дрвета који се употребљава за везивање</a:t>
            </a:r>
          </a:p>
          <a:p>
            <a:r>
              <a:rPr lang="sr-Cyrl-RS" dirty="0" smtClean="0"/>
              <a:t>Пренеражен- запрепаштен</a:t>
            </a:r>
          </a:p>
          <a:p>
            <a:r>
              <a:rPr lang="sr-Cyrl-RS" dirty="0" smtClean="0"/>
              <a:t>Штука, пастрмка, гргеч-врсте слатководне рибе</a:t>
            </a:r>
            <a:endParaRPr lang="en-US" dirty="0"/>
          </a:p>
        </p:txBody>
      </p:sp>
      <p:pic>
        <p:nvPicPr>
          <p:cNvPr id="4" name="Picture 2" descr="C:\Documents and Settings\Administrator\My Documents\My Pictures\Microsoft Clip Organizer\j0438048.pn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929454" y="0"/>
            <a:ext cx="1647825" cy="1647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00174"/>
            <a:ext cx="3900486" cy="785818"/>
          </a:xfrm>
        </p:spPr>
        <p:txBody>
          <a:bodyPr>
            <a:normAutofit/>
          </a:bodyPr>
          <a:lstStyle/>
          <a:p>
            <a:r>
              <a:rPr lang="sr-Cyrl-RS" dirty="0" smtClean="0"/>
              <a:t>План приче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2786058"/>
            <a:ext cx="8229600" cy="3340105"/>
          </a:xfrm>
        </p:spPr>
        <p:txBody>
          <a:bodyPr>
            <a:normAutofit lnSpcReduction="10000"/>
          </a:bodyPr>
          <a:lstStyle/>
          <a:p>
            <a:r>
              <a:rPr lang="sr-Cyrl-RS" dirty="0" smtClean="0"/>
              <a:t>Припрема за забаву</a:t>
            </a:r>
          </a:p>
          <a:p>
            <a:r>
              <a:rPr lang="sr-Cyrl-RS" dirty="0" smtClean="0"/>
              <a:t>Рибе наручују шивење хаљина и одела</a:t>
            </a:r>
          </a:p>
          <a:p>
            <a:r>
              <a:rPr lang="sr-Cyrl-RS" dirty="0" smtClean="0"/>
              <a:t>Рачићи траже материјал</a:t>
            </a:r>
          </a:p>
          <a:p>
            <a:r>
              <a:rPr lang="sr-Cyrl-RS" dirty="0" smtClean="0"/>
              <a:t>Рачићи плачу у мутној води</a:t>
            </a:r>
          </a:p>
          <a:p>
            <a:r>
              <a:rPr lang="sr-Cyrl-RS" dirty="0" smtClean="0"/>
              <a:t>Рак Кројач долази</a:t>
            </a:r>
          </a:p>
          <a:p>
            <a:r>
              <a:rPr lang="sr-Cyrl-RS" dirty="0" smtClean="0"/>
              <a:t>Забава је отпочела</a:t>
            </a:r>
            <a:endParaRPr lang="en-US" dirty="0"/>
          </a:p>
        </p:txBody>
      </p:sp>
      <p:pic>
        <p:nvPicPr>
          <p:cNvPr id="3074" name="Picture 2" descr="C:\Users\Gordana\Desktop\Kristina\2013-07-31\Image (3)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051300" y="0"/>
            <a:ext cx="5092700" cy="2871787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sr-Cyrl-RS" dirty="0" smtClean="0"/>
              <a:t>Место радње...................</a:t>
            </a:r>
          </a:p>
          <a:p>
            <a:r>
              <a:rPr lang="sr-Cyrl-RS" dirty="0" smtClean="0"/>
              <a:t>Опиши га .........................</a:t>
            </a:r>
          </a:p>
          <a:p>
            <a:r>
              <a:rPr lang="sr-Cyrl-RS" dirty="0" smtClean="0"/>
              <a:t>Ликови у причи су .....................</a:t>
            </a:r>
          </a:p>
          <a:p>
            <a:r>
              <a:rPr lang="sr-Cyrl-RS" dirty="0" smtClean="0"/>
              <a:t>Особине рака кројача ............................</a:t>
            </a:r>
          </a:p>
          <a:p>
            <a:r>
              <a:rPr lang="sr-Cyrl-RS" dirty="0" smtClean="0"/>
              <a:t>Чије особине они имају? ...........................</a:t>
            </a:r>
          </a:p>
          <a:p>
            <a:r>
              <a:rPr lang="sr-Cyrl-RS" dirty="0" smtClean="0"/>
              <a:t>Које особине Рака Кројача су му помогле да се спасе? ...................................................................</a:t>
            </a:r>
          </a:p>
          <a:p>
            <a:r>
              <a:rPr lang="sr-Cyrl-CS" dirty="0"/>
              <a:t>Опишите хаљине и одела које је рак напослетку </a:t>
            </a:r>
            <a:r>
              <a:rPr lang="sr-Cyrl-CS" dirty="0" smtClean="0"/>
              <a:t>сашио ....................................</a:t>
            </a:r>
          </a:p>
          <a:p>
            <a:pPr>
              <a:buNone/>
            </a:pPr>
            <a:endParaRPr lang="en-US" dirty="0"/>
          </a:p>
          <a:p>
            <a:endParaRPr lang="sr-Cyrl-RS" dirty="0" smtClean="0"/>
          </a:p>
          <a:p>
            <a:endParaRPr lang="en-US" dirty="0"/>
          </a:p>
        </p:txBody>
      </p:sp>
      <p:pic>
        <p:nvPicPr>
          <p:cNvPr id="4100" name="Picture 4" descr="C:\Users\Gordana\Desktop\Kristina\2013-07-31\Image (4)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214290"/>
            <a:ext cx="9144000" cy="1362075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72386" cy="1143000"/>
          </a:xfrm>
        </p:spPr>
        <p:txBody>
          <a:bodyPr/>
          <a:lstStyle/>
          <a:p>
            <a:r>
              <a:rPr lang="sr-Cyrl-RS" dirty="0" smtClean="0"/>
              <a:t>Подела ученика у групе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55000" lnSpcReduction="20000"/>
          </a:bodyPr>
          <a:lstStyle/>
          <a:p>
            <a:pPr>
              <a:buNone/>
            </a:pPr>
            <a:r>
              <a:rPr lang="sr-Cyrl-CS" dirty="0" smtClean="0"/>
              <a:t>Свака </a:t>
            </a:r>
            <a:r>
              <a:rPr lang="sr-Cyrl-CS" dirty="0"/>
              <a:t>група добија задатак да из одређене </a:t>
            </a:r>
            <a:r>
              <a:rPr lang="sr-Cyrl-CS" dirty="0" smtClean="0"/>
              <a:t>целине</a:t>
            </a:r>
          </a:p>
          <a:p>
            <a:pPr>
              <a:buNone/>
            </a:pPr>
            <a:r>
              <a:rPr lang="sr-Cyrl-CS" dirty="0" smtClean="0"/>
              <a:t> </a:t>
            </a:r>
            <a:r>
              <a:rPr lang="sr-Cyrl-CS" dirty="0"/>
              <a:t>спреми по шест </a:t>
            </a:r>
            <a:r>
              <a:rPr lang="sr-Cyrl-CS" dirty="0" smtClean="0"/>
              <a:t>битних питања</a:t>
            </a:r>
            <a:r>
              <a:rPr lang="sr-Cyrl-CS" dirty="0"/>
              <a:t>. </a:t>
            </a:r>
            <a:endParaRPr lang="en-US" dirty="0"/>
          </a:p>
          <a:p>
            <a:r>
              <a:rPr lang="sr-Cyrl-CS" dirty="0"/>
              <a:t>1. група:</a:t>
            </a:r>
            <a:endParaRPr lang="en-US" dirty="0"/>
          </a:p>
          <a:p>
            <a:r>
              <a:rPr lang="sr-Cyrl-CS" dirty="0"/>
              <a:t>Припрема за забаву;</a:t>
            </a:r>
            <a:endParaRPr lang="en-US" dirty="0"/>
          </a:p>
          <a:p>
            <a:r>
              <a:rPr lang="sr-Cyrl-CS" dirty="0"/>
              <a:t>2. група:</a:t>
            </a:r>
            <a:endParaRPr lang="en-US" dirty="0"/>
          </a:p>
          <a:p>
            <a:r>
              <a:rPr lang="sr-Cyrl-CS" dirty="0"/>
              <a:t>Наруџбина одела и хаљина;</a:t>
            </a:r>
            <a:endParaRPr lang="en-US" dirty="0"/>
          </a:p>
          <a:p>
            <a:r>
              <a:rPr lang="sr-Cyrl-CS" dirty="0"/>
              <a:t>3. група:</a:t>
            </a:r>
            <a:endParaRPr lang="en-US" dirty="0"/>
          </a:p>
          <a:p>
            <a:r>
              <a:rPr lang="sr-Cyrl-CS" dirty="0"/>
              <a:t>Рачићи прикупљају материјал;</a:t>
            </a:r>
            <a:endParaRPr lang="en-US" dirty="0"/>
          </a:p>
          <a:p>
            <a:r>
              <a:rPr lang="sr-Cyrl-CS" dirty="0"/>
              <a:t>4. група:</a:t>
            </a:r>
            <a:endParaRPr lang="en-US" dirty="0"/>
          </a:p>
          <a:p>
            <a:r>
              <a:rPr lang="sr-Cyrl-CS" dirty="0"/>
              <a:t>Општа жалост за Раком Кројачем;</a:t>
            </a:r>
            <a:endParaRPr lang="en-US" dirty="0"/>
          </a:p>
          <a:p>
            <a:r>
              <a:rPr lang="sr-Cyrl-CS" dirty="0"/>
              <a:t>5. група:</a:t>
            </a:r>
            <a:endParaRPr lang="en-US" dirty="0"/>
          </a:p>
          <a:p>
            <a:r>
              <a:rPr lang="sr-Cyrl-CS" dirty="0"/>
              <a:t>Рак Кројач се враћа кући;</a:t>
            </a:r>
            <a:endParaRPr lang="en-US" dirty="0"/>
          </a:p>
          <a:p>
            <a:r>
              <a:rPr lang="sr-Cyrl-CS" dirty="0"/>
              <a:t>6. група:</a:t>
            </a:r>
            <a:endParaRPr lang="en-US" dirty="0"/>
          </a:p>
          <a:p>
            <a:r>
              <a:rPr lang="sr-Cyrl-CS" dirty="0"/>
              <a:t>Забава је почела.</a:t>
            </a:r>
            <a:endParaRPr lang="en-US" dirty="0"/>
          </a:p>
          <a:p>
            <a:pPr>
              <a:buNone/>
            </a:pPr>
            <a:endParaRPr lang="en-US" dirty="0"/>
          </a:p>
          <a:p>
            <a:pPr>
              <a:buNone/>
            </a:pPr>
            <a:r>
              <a:rPr lang="sr-Cyrl-CS" u="sng" dirty="0" smtClean="0"/>
              <a:t>Свака </a:t>
            </a:r>
            <a:r>
              <a:rPr lang="sr-Cyrl-CS" u="sng" dirty="0"/>
              <a:t>група поставља питања другим групама</a:t>
            </a:r>
            <a:endParaRPr lang="en-US" u="sng" dirty="0"/>
          </a:p>
        </p:txBody>
      </p:sp>
      <p:pic>
        <p:nvPicPr>
          <p:cNvPr id="1028" name="Picture 4" descr="C:\Users\Gordana\Desktop\Kristina\2013-07-31\Image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786446" y="1214422"/>
            <a:ext cx="3019429" cy="5441951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011222"/>
          </a:xfrm>
          <a:solidFill>
            <a:schemeClr val="accent1">
              <a:lumMod val="20000"/>
              <a:lumOff val="80000"/>
            </a:schemeClr>
          </a:solidFill>
        </p:spPr>
        <p:txBody>
          <a:bodyPr>
            <a:normAutofit fontScale="90000"/>
          </a:bodyPr>
          <a:lstStyle/>
          <a:p>
            <a:r>
              <a:rPr lang="sr-Cyrl-RS" dirty="0" smtClean="0"/>
              <a:t>Пронађи одговарајуће значење за изразе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285860"/>
            <a:ext cx="8229600" cy="5214974"/>
          </a:xfrm>
        </p:spPr>
        <p:txBody>
          <a:bodyPr>
            <a:normAutofit fontScale="92500" lnSpcReduction="20000"/>
          </a:bodyPr>
          <a:lstStyle/>
          <a:p>
            <a:pPr>
              <a:buNone/>
            </a:pPr>
            <a:r>
              <a:rPr lang="sr-Cyrl-RS" dirty="0" smtClean="0"/>
              <a:t>Имати успеха-бити веома строг-зависити од некога-бити некоме главни помагач-напустити некога као непоправљивог- бити врло вешт-бити врло заузет-брзо, журећи</a:t>
            </a:r>
          </a:p>
          <a:p>
            <a:r>
              <a:rPr lang="sr-Cyrl-RS" dirty="0" smtClean="0"/>
              <a:t>Имати пуне руке посла-</a:t>
            </a:r>
          </a:p>
          <a:p>
            <a:r>
              <a:rPr lang="sr-Cyrl-RS" dirty="0" smtClean="0"/>
              <a:t>Бити десна рука некоме-</a:t>
            </a:r>
          </a:p>
          <a:p>
            <a:r>
              <a:rPr lang="sr-Cyrl-RS" dirty="0" smtClean="0"/>
              <a:t>Владати гвозденом руком-</a:t>
            </a:r>
          </a:p>
          <a:p>
            <a:r>
              <a:rPr lang="sr-Cyrl-RS" dirty="0" smtClean="0"/>
              <a:t>Радити на брзу руку-</a:t>
            </a:r>
          </a:p>
          <a:p>
            <a:r>
              <a:rPr lang="sr-Cyrl-RS" dirty="0" smtClean="0"/>
              <a:t>Бити срећне руке-</a:t>
            </a:r>
          </a:p>
          <a:p>
            <a:r>
              <a:rPr lang="sr-Cyrl-RS" dirty="0" smtClean="0"/>
              <a:t>Имати златне руке-</a:t>
            </a:r>
          </a:p>
          <a:p>
            <a:r>
              <a:rPr lang="sr-Cyrl-RS" dirty="0" smtClean="0"/>
              <a:t>Дићи руке од некога-</a:t>
            </a:r>
          </a:p>
          <a:p>
            <a:r>
              <a:rPr lang="sr-Cyrl-RS" dirty="0" smtClean="0"/>
              <a:t>Бити везаних руку-</a:t>
            </a:r>
          </a:p>
        </p:txBody>
      </p:sp>
      <p:pic>
        <p:nvPicPr>
          <p:cNvPr id="5123" name="Picture 3" descr="C:\Users\Gordana\Desktop\Kristina\2013-07-31\Image (11)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627571" y="5148263"/>
            <a:ext cx="4516429" cy="1709737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solidFill>
            <a:schemeClr val="tx2">
              <a:lumMod val="20000"/>
              <a:lumOff val="80000"/>
            </a:schemeClr>
          </a:solidFill>
        </p:spPr>
        <p:txBody>
          <a:bodyPr/>
          <a:lstStyle/>
          <a:p>
            <a:r>
              <a:rPr lang="sr-Cyrl-RS" dirty="0" smtClean="0"/>
              <a:t>Одреди значење следећих речи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sr-Cyrl-RS" dirty="0" smtClean="0"/>
              <a:t>Рукав-</a:t>
            </a:r>
          </a:p>
          <a:p>
            <a:r>
              <a:rPr lang="sr-Cyrl-RS" dirty="0" smtClean="0"/>
              <a:t>Рукавица-</a:t>
            </a:r>
          </a:p>
          <a:p>
            <a:r>
              <a:rPr lang="sr-Cyrl-RS" dirty="0" smtClean="0"/>
              <a:t>Рукопис-</a:t>
            </a:r>
          </a:p>
          <a:p>
            <a:r>
              <a:rPr lang="sr-Cyrl-RS" dirty="0" smtClean="0"/>
              <a:t>Рукомет-</a:t>
            </a:r>
          </a:p>
          <a:p>
            <a:r>
              <a:rPr lang="sr-Cyrl-RS" dirty="0" smtClean="0"/>
              <a:t>Руководити-</a:t>
            </a:r>
          </a:p>
          <a:p>
            <a:r>
              <a:rPr lang="sr-Cyrl-RS" dirty="0" smtClean="0"/>
              <a:t>Руковати се-</a:t>
            </a:r>
          </a:p>
          <a:p>
            <a:r>
              <a:rPr lang="sr-Cyrl-RS" dirty="0" smtClean="0"/>
              <a:t>Уручити-</a:t>
            </a:r>
          </a:p>
          <a:p>
            <a:r>
              <a:rPr lang="sr-Cyrl-RS" dirty="0" smtClean="0"/>
              <a:t>Ручни-</a:t>
            </a:r>
            <a:endParaRPr lang="sr-Cyrl-RS" dirty="0"/>
          </a:p>
        </p:txBody>
      </p:sp>
      <p:pic>
        <p:nvPicPr>
          <p:cNvPr id="6147" name="Picture 3" descr="C:\Users\Gordana\Desktop\Kristina\2013-07-31\Image (9)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786446" y="1571612"/>
            <a:ext cx="2949575" cy="1563687"/>
          </a:xfrm>
          <a:prstGeom prst="rect">
            <a:avLst/>
          </a:prstGeom>
          <a:noFill/>
          <a:ln>
            <a:solidFill>
              <a:schemeClr val="tx2">
                <a:lumMod val="75000"/>
              </a:schemeClr>
            </a:solidFill>
          </a:ln>
        </p:spPr>
      </p:pic>
      <p:pic>
        <p:nvPicPr>
          <p:cNvPr id="6148" name="Picture 4" descr="C:\Users\Gordana\Desktop\Kristina\2013-07-31\Image (7)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643306" y="4857760"/>
            <a:ext cx="2333621" cy="1295395"/>
          </a:xfrm>
          <a:prstGeom prst="rect">
            <a:avLst/>
          </a:prstGeom>
          <a:noFill/>
          <a:ln>
            <a:solidFill>
              <a:schemeClr val="tx2">
                <a:lumMod val="60000"/>
                <a:lumOff val="40000"/>
              </a:schemeClr>
            </a:solidFill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r-Cyrl-RS" dirty="0" smtClean="0"/>
              <a:t>Хајде да стварамо!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endParaRPr lang="sr-Cyrl-CS" dirty="0" smtClean="0"/>
          </a:p>
          <a:p>
            <a:r>
              <a:rPr lang="sr-Cyrl-CS" dirty="0" smtClean="0"/>
              <a:t>На основу описа у тексту, нацртај хаљине и одело које је Рак Кројач сашио рибама за забаву</a:t>
            </a:r>
            <a:endParaRPr lang="sr-Cyrl-CS" dirty="0"/>
          </a:p>
          <a:p>
            <a:endParaRPr lang="sr-Cyrl-CS" dirty="0" smtClean="0"/>
          </a:p>
          <a:p>
            <a:pPr>
              <a:buNone/>
            </a:pPr>
            <a:r>
              <a:rPr lang="sr-Cyrl-CS" dirty="0" smtClean="0"/>
              <a:t>    Ученици пишу кратак извештај</a:t>
            </a:r>
          </a:p>
          <a:p>
            <a:pPr>
              <a:buNone/>
            </a:pPr>
            <a:r>
              <a:rPr lang="sr-Cyrl-CS" dirty="0"/>
              <a:t> </a:t>
            </a:r>
            <a:r>
              <a:rPr lang="sr-Cyrl-CS" dirty="0" smtClean="0"/>
              <a:t>   </a:t>
            </a:r>
            <a:r>
              <a:rPr lang="sr-Cyrl-CS" dirty="0" smtClean="0"/>
              <a:t> о нестанку Рака </a:t>
            </a:r>
            <a:r>
              <a:rPr lang="sr-Cyrl-CS" dirty="0"/>
              <a:t>К</a:t>
            </a:r>
            <a:r>
              <a:rPr lang="sr-Cyrl-CS" dirty="0" smtClean="0"/>
              <a:t>ројача.  </a:t>
            </a:r>
            <a:endParaRPr lang="en-US" dirty="0" smtClean="0"/>
          </a:p>
          <a:p>
            <a:pPr>
              <a:buNone/>
            </a:pPr>
            <a:endParaRPr lang="en-US" dirty="0"/>
          </a:p>
        </p:txBody>
      </p:sp>
      <p:pic>
        <p:nvPicPr>
          <p:cNvPr id="4" name="Picture 2" descr="C:\Users\Gordana\Desktop\Kristina\2013-07-31\Image (5)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429388" y="3357562"/>
            <a:ext cx="2500330" cy="3286148"/>
          </a:xfrm>
          <a:prstGeom prst="rect">
            <a:avLst/>
          </a:prstGeom>
          <a:noFill/>
          <a:ln>
            <a:solidFill>
              <a:schemeClr val="tx2">
                <a:lumMod val="50000"/>
              </a:schemeClr>
            </a:solidFill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42</TotalTime>
  <Words>299</Words>
  <Application>Microsoft Office PowerPoint</Application>
  <PresentationFormat>On-screen Show (4:3)</PresentationFormat>
  <Paragraphs>66</Paragraphs>
  <Slides>8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9" baseType="lpstr">
      <vt:lpstr>Office Theme</vt:lpstr>
      <vt:lpstr>Прича о раку кројачу</vt:lpstr>
      <vt:lpstr>Непознате речи</vt:lpstr>
      <vt:lpstr>План приче</vt:lpstr>
      <vt:lpstr>Slide 4</vt:lpstr>
      <vt:lpstr>Подела ученика у групе</vt:lpstr>
      <vt:lpstr>Пронађи одговарајуће значење за изразе </vt:lpstr>
      <vt:lpstr>Одреди значење следећих речи</vt:lpstr>
      <vt:lpstr>Хајде да стварамо!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Прича о раку кројачу</dc:title>
  <dc:creator>Gordana</dc:creator>
  <cp:lastModifiedBy>Gordana</cp:lastModifiedBy>
  <cp:revision>5</cp:revision>
  <dcterms:created xsi:type="dcterms:W3CDTF">2013-07-31T12:26:00Z</dcterms:created>
  <dcterms:modified xsi:type="dcterms:W3CDTF">2013-07-31T13:08:28Z</dcterms:modified>
</cp:coreProperties>
</file>