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91" r:id="rId7"/>
    <p:sldId id="261" r:id="rId8"/>
    <p:sldId id="262" r:id="rId9"/>
    <p:sldId id="292" r:id="rId10"/>
    <p:sldId id="276" r:id="rId11"/>
    <p:sldId id="283" r:id="rId12"/>
    <p:sldId id="294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  <a:srgbClr val="FF9933"/>
    <a:srgbClr val="FFFF00"/>
    <a:srgbClr val="FFCC66"/>
    <a:srgbClr val="669900"/>
    <a:srgbClr val="CCFF33"/>
    <a:srgbClr val="CC66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67" autoAdjust="0"/>
    <p:restoredTop sz="94676" autoAdjust="0"/>
  </p:normalViewPr>
  <p:slideViewPr>
    <p:cSldViewPr>
      <p:cViewPr varScale="1">
        <p:scale>
          <a:sx n="47" d="100"/>
          <a:sy n="47" d="100"/>
        </p:scale>
        <p:origin x="1469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5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5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0F5BBEE-8465-4AD7-9716-C1ACB082CC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66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66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66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5A44722-116E-4200-B38B-600D8614BC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1B3B3D-B227-4FB0-AF87-A3321B145420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163790-18E9-45C0-A2F0-E2BDD4D0BDA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197C85-61B1-428C-A9AC-B0F544D931D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B79815-699E-4929-876B-817278C488E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B96322-B79C-460F-9183-20CF543BD76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B96322-B79C-460F-9183-20CF543BD766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BE8080-8DB3-4CDF-86AC-E072B93AE374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88DB6C-0FA2-481A-973D-3A40DBC401B0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88DB6C-0FA2-481A-973D-3A40DBC401B0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13BE47-ED1F-4757-882A-57BF011D8E4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524ECF-58DC-4BFF-96A0-36A0C5B4385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FD9901-7EC8-4581-A4AB-286D90CEA8E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r-Latn-C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A0AE9C-B906-4215-83A4-9BF19228B7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9BD54-B11C-4722-9BF7-59D948955F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E2F49-F430-4118-9C65-2CF643A371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E64B8-245B-45A5-BF05-4B1DE285C7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0BC87-9118-4BFE-8BAA-9F5E57FBDC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8B5DD9-77A4-41AF-B9E9-620C769CB7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15A8AE-B79D-4657-9350-ACE52AD54E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F7DAA-BA84-4A5B-8E4B-FB1FB87AE3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AC27A-B981-4110-8B24-45FBDFE326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EC28D-785F-410B-ABBE-14EA8CB857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706E9-A695-4D46-8605-ED01D6DD00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F030E-D3F1-4FE0-ABE2-27F7FBB199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3E5BCC-7207-4FCF-B785-A12B7E1E17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74CD7-0D06-4C17-8A58-32AF27FCB5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06F20CA-99E8-41AB-8F4A-31F693C37B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33.jpeg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81000" y="1219200"/>
            <a:ext cx="2667000" cy="4136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>
              <a:spcBef>
                <a:spcPct val="20000"/>
              </a:spcBef>
              <a:defRPr/>
            </a:pPr>
            <a:r>
              <a:rPr lang="sr-Cyrl-C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Аутор:</a:t>
            </a:r>
            <a:r>
              <a:rPr lang="sr-Cyrl-CS" b="1" dirty="0">
                <a:solidFill>
                  <a:srgbClr val="FF0000"/>
                </a:solidFill>
              </a:rPr>
              <a:t> 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sr-Cyrl-CS" b="1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sr-Cyrl-CS" b="1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sr-Cyrl-CS" b="1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sr-Cyrl-CS" b="1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sr-Cyrl-CS" b="1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sr-Cyrl-CS" sz="1000" b="1" dirty="0">
              <a:solidFill>
                <a:srgbClr val="FF0000"/>
              </a:solidFill>
            </a:endParaRPr>
          </a:p>
          <a:p>
            <a:pPr marL="342900" indent="-342900" algn="r">
              <a:spcBef>
                <a:spcPct val="20000"/>
              </a:spcBef>
              <a:defRPr/>
            </a:pPr>
            <a:r>
              <a:rPr lang="sr-Cyrl-C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Наставни предмет: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sr-Cyrl-CS" sz="1200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sr-Cyrl-CS" sz="800" dirty="0">
              <a:solidFill>
                <a:srgbClr val="FF0000"/>
              </a:solidFill>
            </a:endParaRPr>
          </a:p>
          <a:p>
            <a:pPr marL="342900" indent="-342900" algn="r">
              <a:spcBef>
                <a:spcPct val="20000"/>
              </a:spcBef>
              <a:defRPr/>
            </a:pPr>
            <a:endParaRPr lang="sr-Cyrl-CS" sz="12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algn="r">
              <a:spcBef>
                <a:spcPct val="20000"/>
              </a:spcBef>
              <a:defRPr/>
            </a:pPr>
            <a:r>
              <a:rPr lang="sr-Cyrl-C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Тема: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sr-Cyrl-CS" dirty="0">
              <a:solidFill>
                <a:srgbClr val="FF0000"/>
              </a:solidFill>
            </a:endParaRPr>
          </a:p>
          <a:p>
            <a:pPr marL="342900" indent="-342900" algn="r">
              <a:spcBef>
                <a:spcPct val="20000"/>
              </a:spcBef>
              <a:defRPr/>
            </a:pPr>
            <a:r>
              <a:rPr lang="sr-Cyrl-C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Узраст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19600" y="1295400"/>
            <a:ext cx="2514600" cy="402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sr-Cyrl-RS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Наташа Шарић</a:t>
            </a:r>
            <a:endParaRPr lang="sr-Cyrl-CS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sr-Cyrl-CS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sr-Cyrl-CS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sr-Cyrl-CS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sr-Cyrl-CS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sr-Cyrl-CS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sr-Cyrl-CS" dirty="0">
                <a:solidFill>
                  <a:srgbClr val="FF0000"/>
                </a:solidFill>
              </a:rPr>
              <a:t>Природа и друштво, 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sr-Cyrl-CS" b="1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sr-Cyrl-CS" b="1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sr-Cyrl-CS" b="1" dirty="0">
                <a:solidFill>
                  <a:srgbClr val="FF0000"/>
                </a:solidFill>
              </a:rPr>
              <a:t>ШУМА</a:t>
            </a:r>
            <a:endParaRPr lang="en-US" b="1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sr-Cyrl-CS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sr-Cyrl-CS" b="1" dirty="0">
                <a:solidFill>
                  <a:srgbClr val="FF0000"/>
                </a:solidFill>
              </a:rPr>
              <a:t>Трећи разред</a:t>
            </a:r>
          </a:p>
        </p:txBody>
      </p:sp>
    </p:spTree>
  </p:cSld>
  <p:clrMapOvr>
    <a:masterClrMapping/>
  </p:clrMapOvr>
  <p:transition spd="med"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4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096000" y="5105400"/>
          <a:ext cx="566738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4" imgW="380880" imgH="714240" progId="Word.Document.8">
                  <p:embed/>
                </p:oleObj>
              </mc:Choice>
              <mc:Fallback>
                <p:oleObj name="Document" showAsIcon="1" r:id="rId4" imgW="380880" imgH="714240" progId="Word.Document.8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5105400"/>
                        <a:ext cx="566738" cy="1063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6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 lvl="3"/>
            <a:endParaRPr lang="sr-Cyrl-RS" dirty="0"/>
          </a:p>
          <a:p>
            <a:pPr lvl="3" algn="ctr">
              <a:buNone/>
            </a:pPr>
            <a:r>
              <a:rPr lang="sr-Cyrl-RS" sz="4000" b="1" dirty="0">
                <a:latin typeface="Times New Roman" pitchFamily="18" charset="0"/>
                <a:cs typeface="Times New Roman" pitchFamily="18" charset="0"/>
              </a:rPr>
              <a:t>Шта су шуме?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шума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7800" y="3886200"/>
            <a:ext cx="6477000" cy="2667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47800" y="1447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600" b="1" dirty="0">
                <a:latin typeface="Times New Roman" pitchFamily="18" charset="0"/>
                <a:cs typeface="Times New Roman" pitchFamily="18" charset="0"/>
              </a:rPr>
              <a:t>Шума је животна заједница дрвенастих и зељастих биљака и разних животиња.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Cyrl-CS" sz="2800" dirty="0">
                <a:solidFill>
                  <a:srgbClr val="800000"/>
                </a:solidFill>
                <a:latin typeface="Bookman Old Style" pitchFamily="18" charset="0"/>
              </a:rPr>
              <a:t>Какве могу бити шуме?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38100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sr-Latn-CS" sz="1200" b="1" dirty="0">
              <a:solidFill>
                <a:srgbClr val="800000"/>
              </a:solidFill>
              <a:latin typeface="Bookman Old Style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000" dirty="0">
              <a:latin typeface="Bookman Old Style" pitchFamily="18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81000" y="5257800"/>
            <a:ext cx="3352800" cy="579437"/>
          </a:xfrm>
          <a:prstGeom prst="rect">
            <a:avLst/>
          </a:prstGeom>
          <a:solidFill>
            <a:srgbClr val="CC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3200" b="1" dirty="0">
                <a:latin typeface="Bookman Old Style" pitchFamily="18" charset="0"/>
              </a:rPr>
              <a:t>ЛИСТОПАДНЕ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5029200" y="1371600"/>
            <a:ext cx="3352800" cy="579438"/>
          </a:xfrm>
          <a:prstGeom prst="rect">
            <a:avLst/>
          </a:prstGeom>
          <a:solidFill>
            <a:srgbClr val="FF99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3200" b="1" dirty="0">
                <a:latin typeface="Bookman Old Style" pitchFamily="18" charset="0"/>
              </a:rPr>
              <a:t>МЕШОВИТЕ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228600" y="1371600"/>
            <a:ext cx="3352800" cy="579438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3200" b="1" dirty="0">
                <a:latin typeface="Bookman Old Style" pitchFamily="18" charset="0"/>
              </a:rPr>
              <a:t>ЧЕТИНАРСКЕ</a:t>
            </a:r>
          </a:p>
        </p:txBody>
      </p:sp>
      <p:pic>
        <p:nvPicPr>
          <p:cNvPr id="9" name="Picture 8" descr="четинарске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209800"/>
            <a:ext cx="3037669" cy="2133600"/>
          </a:xfrm>
          <a:prstGeom prst="rect">
            <a:avLst/>
          </a:prstGeom>
        </p:spPr>
      </p:pic>
      <p:pic>
        <p:nvPicPr>
          <p:cNvPr id="10" name="Picture 9" descr="листопадна ш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200" y="4572000"/>
            <a:ext cx="3095045" cy="2106556"/>
          </a:xfrm>
          <a:prstGeom prst="rect">
            <a:avLst/>
          </a:prstGeom>
        </p:spPr>
      </p:pic>
      <p:pic>
        <p:nvPicPr>
          <p:cNvPr id="11" name="Picture 10" descr="mešovit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7800" y="2095500"/>
            <a:ext cx="2895600" cy="2171700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sr-Cyrl-CS" sz="2000" dirty="0">
                <a:latin typeface="Bookman Old Style" pitchFamily="18" charset="0"/>
              </a:rPr>
              <a:t>Листопадне шуме расту у равничарским и брежуљкастим крајевима.</a:t>
            </a:r>
            <a:r>
              <a:rPr lang="en-US" sz="2000" dirty="0">
                <a:latin typeface="Bookman Old Style" pitchFamily="18" charset="0"/>
              </a:rPr>
              <a:t> </a:t>
            </a:r>
            <a:r>
              <a:rPr lang="sr-Cyrl-CS" sz="2000" dirty="0">
                <a:latin typeface="Bookman Old Style" pitchFamily="18" charset="0"/>
              </a:rPr>
              <a:t>У њима преовладава листопадно дрвеће: храст, буква, липа, јавор...</a:t>
            </a:r>
          </a:p>
          <a:p>
            <a:pPr eaLnBrk="1" hangingPunct="1">
              <a:buFontTx/>
              <a:buNone/>
            </a:pPr>
            <a:endParaRPr lang="sr-Cyrl-CS" sz="2000" dirty="0">
              <a:latin typeface="Bookman Old Style" pitchFamily="18" charset="0"/>
            </a:endParaRPr>
          </a:p>
        </p:txBody>
      </p:sp>
      <p:sp>
        <p:nvSpPr>
          <p:cNvPr id="4" name="Text Box 7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362950" cy="1209675"/>
          </a:xfrm>
          <a:prstGeom prst="rect">
            <a:avLst/>
          </a:prstGeom>
          <a:solidFill>
            <a:srgbClr val="CC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3200" b="1" dirty="0">
                <a:latin typeface="Bookman Old Style" pitchFamily="18" charset="0"/>
              </a:rPr>
              <a:t>ЛИСТОПАДНЕ</a:t>
            </a:r>
          </a:p>
        </p:txBody>
      </p:sp>
      <p:pic>
        <p:nvPicPr>
          <p:cNvPr id="6" name="Picture 5" descr="hras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124200"/>
            <a:ext cx="2252663" cy="2209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6" descr="bukv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600" y="3200400"/>
            <a:ext cx="2819400" cy="2114550"/>
          </a:xfrm>
          <a:prstGeom prst="rect">
            <a:avLst/>
          </a:prstGeom>
        </p:spPr>
      </p:pic>
      <p:pic>
        <p:nvPicPr>
          <p:cNvPr id="8" name="Picture 7" descr="topol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3200" y="2743200"/>
            <a:ext cx="1905000" cy="25431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5638800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ХРАСТ				БУКВА			ТОПОЛА</a:t>
            </a:r>
            <a:endParaRPr lang="en-US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570787" cy="4572000"/>
          </a:xfrm>
        </p:spPr>
        <p:txBody>
          <a:bodyPr/>
          <a:lstStyle/>
          <a:p>
            <a:pPr marL="609600" indent="-609600" eaLnBrk="1" hangingPunct="1">
              <a:buNone/>
            </a:pPr>
            <a:r>
              <a:rPr lang="sr-Cyrl-CS" sz="2000" dirty="0">
                <a:latin typeface="Bookman Old Style" pitchFamily="18" charset="0"/>
              </a:rPr>
              <a:t>	Јављају се на већим надморским висинама. Богате су</a:t>
            </a:r>
            <a:r>
              <a:rPr lang="en-US" sz="2000" dirty="0">
                <a:latin typeface="Bookman Old Style" pitchFamily="18" charset="0"/>
              </a:rPr>
              <a:t> </a:t>
            </a:r>
            <a:r>
              <a:rPr lang="sr-Cyrl-CS" sz="2000" dirty="0">
                <a:latin typeface="Bookman Old Style" pitchFamily="18" charset="0"/>
              </a:rPr>
              <a:t>четинарским (зимзеленим) дрвећем: бор, смрча и јела.</a:t>
            </a:r>
            <a:r>
              <a:rPr lang="en-US" sz="2000" dirty="0">
                <a:latin typeface="Bookman Old Style" pitchFamily="18" charset="0"/>
              </a:rPr>
              <a:t> </a:t>
            </a:r>
            <a:r>
              <a:rPr lang="sr-Cyrl-CS" sz="2000" dirty="0">
                <a:latin typeface="Bookman Old Style" pitchFamily="18" charset="0"/>
              </a:rPr>
              <a:t>Земљиште је прекривено маховином. У њима успевају жбунасте биљке: рибизла, малина и боровница</a:t>
            </a:r>
            <a:r>
              <a:rPr lang="sr-Latn-CS" sz="2000" dirty="0">
                <a:latin typeface="Bookman Old Style" pitchFamily="18" charset="0"/>
              </a:rPr>
              <a:t>.</a:t>
            </a:r>
            <a:endParaRPr lang="en-US" sz="2000" dirty="0">
              <a:latin typeface="Bookman Old Style" pitchFamily="18" charset="0"/>
            </a:endParaRPr>
          </a:p>
          <a:p>
            <a:pPr marL="609600" indent="-609600" eaLnBrk="1" hangingPunct="1">
              <a:buNone/>
            </a:pPr>
            <a:endParaRPr lang="sr-Cyrl-CS" sz="2000" dirty="0">
              <a:latin typeface="Bookman Old Style" pitchFamily="18" charset="0"/>
            </a:endParaRPr>
          </a:p>
        </p:txBody>
      </p:sp>
      <p:sp>
        <p:nvSpPr>
          <p:cNvPr id="15" name="Text Box 10"/>
          <p:cNvSpPr txBox="1"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3200" b="1" dirty="0">
                <a:latin typeface="Bookman Old Style" pitchFamily="18" charset="0"/>
              </a:rPr>
              <a:t>ЧЕТИНАРСКЕ</a:t>
            </a:r>
          </a:p>
        </p:txBody>
      </p:sp>
      <p:pic>
        <p:nvPicPr>
          <p:cNvPr id="16" name="Picture 75" descr="jegeny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3505200"/>
            <a:ext cx="1828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80" descr="lucfenyo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429000" y="3333938"/>
            <a:ext cx="1752600" cy="2335026"/>
          </a:xfrm>
          <a:prstGeom prst="rect">
            <a:avLst/>
          </a:prstGeom>
          <a:noFill/>
          <a:ln/>
        </p:spPr>
      </p:pic>
      <p:pic>
        <p:nvPicPr>
          <p:cNvPr id="18" name="Picture 25" descr="bor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91200" y="3352800"/>
            <a:ext cx="1768475" cy="2276475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1066800" y="601980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ЈЕЛА			СМРЧА			БОР</a:t>
            </a:r>
            <a:endParaRPr lang="en-US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570787" cy="4572000"/>
          </a:xfrm>
        </p:spPr>
        <p:txBody>
          <a:bodyPr/>
          <a:lstStyle/>
          <a:p>
            <a:pPr marL="609600" indent="-609600" eaLnBrk="1" hangingPunct="1">
              <a:buNone/>
            </a:pPr>
            <a:r>
              <a:rPr lang="sr-Cyrl-CS" sz="2000" dirty="0">
                <a:latin typeface="Bookman Old Style" pitchFamily="18" charset="0"/>
              </a:rPr>
              <a:t>	Мешовите шуме се налазе на прелазу листопадних у четинарске шуме.</a:t>
            </a:r>
            <a:r>
              <a:rPr lang="en-US" sz="2000" dirty="0">
                <a:latin typeface="Bookman Old Style" pitchFamily="18" charset="0"/>
              </a:rPr>
              <a:t> </a:t>
            </a:r>
            <a:r>
              <a:rPr lang="sr-Cyrl-CS" sz="2000" dirty="0">
                <a:latin typeface="Bookman Old Style" pitchFamily="18" charset="0"/>
              </a:rPr>
              <a:t>Најчешће дрвеће мешовитих шума су буква и јела. У овом појасу срећу се и биљке: дрен, леска, купина, глог...</a:t>
            </a:r>
          </a:p>
          <a:p>
            <a:pPr marL="609600" indent="-609600" eaLnBrk="1" hangingPunct="1">
              <a:buNone/>
            </a:pPr>
            <a:endParaRPr lang="sr-Cyrl-CS" sz="2000" dirty="0">
              <a:latin typeface="Bookman Old Style" pitchFamily="18" charset="0"/>
            </a:endParaRPr>
          </a:p>
        </p:txBody>
      </p:sp>
      <p:pic>
        <p:nvPicPr>
          <p:cNvPr id="16" name="Picture 75" descr="jegeny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3505200"/>
            <a:ext cx="1828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1066800" y="6019800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ЈЕЛА			БУКВА			ЛИПА</a:t>
            </a:r>
            <a:endParaRPr lang="en-US" dirty="0"/>
          </a:p>
        </p:txBody>
      </p:sp>
      <p:sp>
        <p:nvSpPr>
          <p:cNvPr id="8" name="Text Box 9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584200"/>
          </a:xfrm>
          <a:prstGeom prst="rect">
            <a:avLst/>
          </a:prstGeom>
          <a:solidFill>
            <a:srgbClr val="FF9933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3200" b="1" dirty="0">
                <a:latin typeface="Bookman Old Style" pitchFamily="18" charset="0"/>
              </a:rPr>
              <a:t>МЕШОВИТЕ</a:t>
            </a:r>
          </a:p>
        </p:txBody>
      </p:sp>
      <p:pic>
        <p:nvPicPr>
          <p:cNvPr id="9" name="Picture 8" descr="bukv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3581400"/>
            <a:ext cx="2819400" cy="2114550"/>
          </a:xfrm>
          <a:prstGeom prst="rect">
            <a:avLst/>
          </a:prstGeom>
        </p:spPr>
      </p:pic>
      <p:pic>
        <p:nvPicPr>
          <p:cNvPr id="10" name="Picture 9" descr="LIP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400" y="3505200"/>
            <a:ext cx="2590800" cy="2171700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1835150" y="404813"/>
            <a:ext cx="4895850" cy="4946650"/>
            <a:chOff x="1824" y="633"/>
            <a:chExt cx="2834" cy="2849"/>
          </a:xfrm>
        </p:grpSpPr>
        <p:sp>
          <p:nvSpPr>
            <p:cNvPr id="14350" name="Puzzle3"/>
            <p:cNvSpPr>
              <a:spLocks noEditPoints="1" noChangeArrowheads="1"/>
            </p:cNvSpPr>
            <p:nvPr/>
          </p:nvSpPr>
          <p:spPr bwMode="auto">
            <a:xfrm>
              <a:off x="3204" y="633"/>
              <a:ext cx="1114" cy="15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2269 w 21600"/>
                <a:gd name="T25" fmla="*/ 7718 h 21600"/>
                <a:gd name="T26" fmla="*/ 19157 w 21600"/>
                <a:gd name="T27" fmla="*/ 20230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6625" y="20892"/>
                  </a:moveTo>
                  <a:lnTo>
                    <a:pt x="7105" y="21023"/>
                  </a:lnTo>
                  <a:lnTo>
                    <a:pt x="7513" y="21088"/>
                  </a:lnTo>
                  <a:lnTo>
                    <a:pt x="7922" y="21115"/>
                  </a:lnTo>
                  <a:lnTo>
                    <a:pt x="8242" y="21115"/>
                  </a:lnTo>
                  <a:lnTo>
                    <a:pt x="8544" y="21062"/>
                  </a:lnTo>
                  <a:lnTo>
                    <a:pt x="8810" y="20997"/>
                  </a:lnTo>
                  <a:lnTo>
                    <a:pt x="9023" y="20892"/>
                  </a:lnTo>
                  <a:lnTo>
                    <a:pt x="9148" y="20761"/>
                  </a:lnTo>
                  <a:lnTo>
                    <a:pt x="9290" y="20616"/>
                  </a:lnTo>
                  <a:lnTo>
                    <a:pt x="9361" y="20459"/>
                  </a:lnTo>
                  <a:lnTo>
                    <a:pt x="9396" y="20289"/>
                  </a:lnTo>
                  <a:lnTo>
                    <a:pt x="9396" y="20092"/>
                  </a:lnTo>
                  <a:lnTo>
                    <a:pt x="9325" y="19909"/>
                  </a:lnTo>
                  <a:lnTo>
                    <a:pt x="9219" y="19738"/>
                  </a:lnTo>
                  <a:lnTo>
                    <a:pt x="9094" y="19555"/>
                  </a:lnTo>
                  <a:lnTo>
                    <a:pt x="8917" y="19384"/>
                  </a:lnTo>
                  <a:lnTo>
                    <a:pt x="8650" y="19162"/>
                  </a:lnTo>
                  <a:lnTo>
                    <a:pt x="8437" y="18900"/>
                  </a:lnTo>
                  <a:lnTo>
                    <a:pt x="8277" y="18624"/>
                  </a:lnTo>
                  <a:lnTo>
                    <a:pt x="8135" y="18349"/>
                  </a:lnTo>
                  <a:lnTo>
                    <a:pt x="8028" y="18048"/>
                  </a:lnTo>
                  <a:lnTo>
                    <a:pt x="7993" y="17746"/>
                  </a:lnTo>
                  <a:lnTo>
                    <a:pt x="7993" y="17471"/>
                  </a:lnTo>
                  <a:lnTo>
                    <a:pt x="8028" y="17169"/>
                  </a:lnTo>
                  <a:lnTo>
                    <a:pt x="8135" y="16920"/>
                  </a:lnTo>
                  <a:lnTo>
                    <a:pt x="8277" y="16671"/>
                  </a:lnTo>
                  <a:lnTo>
                    <a:pt x="8366" y="16540"/>
                  </a:lnTo>
                  <a:lnTo>
                    <a:pt x="8473" y="16409"/>
                  </a:lnTo>
                  <a:lnTo>
                    <a:pt x="8615" y="16317"/>
                  </a:lnTo>
                  <a:lnTo>
                    <a:pt x="8739" y="16213"/>
                  </a:lnTo>
                  <a:lnTo>
                    <a:pt x="8881" y="16134"/>
                  </a:lnTo>
                  <a:lnTo>
                    <a:pt x="9059" y="16055"/>
                  </a:lnTo>
                  <a:lnTo>
                    <a:pt x="9254" y="15990"/>
                  </a:lnTo>
                  <a:lnTo>
                    <a:pt x="9432" y="15911"/>
                  </a:lnTo>
                  <a:lnTo>
                    <a:pt x="9663" y="15885"/>
                  </a:lnTo>
                  <a:lnTo>
                    <a:pt x="9876" y="15833"/>
                  </a:lnTo>
                  <a:lnTo>
                    <a:pt x="10142" y="15806"/>
                  </a:lnTo>
                  <a:lnTo>
                    <a:pt x="10391" y="15806"/>
                  </a:lnTo>
                  <a:lnTo>
                    <a:pt x="10728" y="15806"/>
                  </a:lnTo>
                  <a:lnTo>
                    <a:pt x="10995" y="15806"/>
                  </a:lnTo>
                  <a:lnTo>
                    <a:pt x="11279" y="15833"/>
                  </a:lnTo>
                  <a:lnTo>
                    <a:pt x="11546" y="15885"/>
                  </a:lnTo>
                  <a:lnTo>
                    <a:pt x="11776" y="15937"/>
                  </a:lnTo>
                  <a:lnTo>
                    <a:pt x="12025" y="15990"/>
                  </a:lnTo>
                  <a:lnTo>
                    <a:pt x="12221" y="16055"/>
                  </a:lnTo>
                  <a:lnTo>
                    <a:pt x="12434" y="16134"/>
                  </a:lnTo>
                  <a:lnTo>
                    <a:pt x="12611" y="16213"/>
                  </a:lnTo>
                  <a:lnTo>
                    <a:pt x="12771" y="16317"/>
                  </a:lnTo>
                  <a:lnTo>
                    <a:pt x="12913" y="16409"/>
                  </a:lnTo>
                  <a:lnTo>
                    <a:pt x="13038" y="16514"/>
                  </a:lnTo>
                  <a:lnTo>
                    <a:pt x="13251" y="16737"/>
                  </a:lnTo>
                  <a:lnTo>
                    <a:pt x="13428" y="16986"/>
                  </a:lnTo>
                  <a:lnTo>
                    <a:pt x="13517" y="17248"/>
                  </a:lnTo>
                  <a:lnTo>
                    <a:pt x="13588" y="17523"/>
                  </a:lnTo>
                  <a:lnTo>
                    <a:pt x="13588" y="17799"/>
                  </a:lnTo>
                  <a:lnTo>
                    <a:pt x="13517" y="18074"/>
                  </a:lnTo>
                  <a:lnTo>
                    <a:pt x="13428" y="18323"/>
                  </a:lnTo>
                  <a:lnTo>
                    <a:pt x="13286" y="18572"/>
                  </a:lnTo>
                  <a:lnTo>
                    <a:pt x="13109" y="18808"/>
                  </a:lnTo>
                  <a:lnTo>
                    <a:pt x="12878" y="19031"/>
                  </a:lnTo>
                  <a:lnTo>
                    <a:pt x="12434" y="19411"/>
                  </a:lnTo>
                  <a:lnTo>
                    <a:pt x="12132" y="19738"/>
                  </a:lnTo>
                  <a:lnTo>
                    <a:pt x="12025" y="19856"/>
                  </a:lnTo>
                  <a:lnTo>
                    <a:pt x="11919" y="20014"/>
                  </a:lnTo>
                  <a:lnTo>
                    <a:pt x="11883" y="20132"/>
                  </a:lnTo>
                  <a:lnTo>
                    <a:pt x="11883" y="20263"/>
                  </a:lnTo>
                  <a:lnTo>
                    <a:pt x="11883" y="20394"/>
                  </a:lnTo>
                  <a:lnTo>
                    <a:pt x="11954" y="20485"/>
                  </a:lnTo>
                  <a:lnTo>
                    <a:pt x="12061" y="20590"/>
                  </a:lnTo>
                  <a:lnTo>
                    <a:pt x="12185" y="20695"/>
                  </a:lnTo>
                  <a:lnTo>
                    <a:pt x="12327" y="20787"/>
                  </a:lnTo>
                  <a:lnTo>
                    <a:pt x="12540" y="20892"/>
                  </a:lnTo>
                  <a:lnTo>
                    <a:pt x="12771" y="20997"/>
                  </a:lnTo>
                  <a:lnTo>
                    <a:pt x="13073" y="21088"/>
                  </a:lnTo>
                  <a:lnTo>
                    <a:pt x="13428" y="21193"/>
                  </a:lnTo>
                  <a:lnTo>
                    <a:pt x="13873" y="21298"/>
                  </a:lnTo>
                  <a:lnTo>
                    <a:pt x="14317" y="21390"/>
                  </a:lnTo>
                  <a:lnTo>
                    <a:pt x="14778" y="21468"/>
                  </a:lnTo>
                  <a:lnTo>
                    <a:pt x="15294" y="21547"/>
                  </a:lnTo>
                  <a:lnTo>
                    <a:pt x="15809" y="21600"/>
                  </a:lnTo>
                  <a:lnTo>
                    <a:pt x="16359" y="21652"/>
                  </a:lnTo>
                  <a:lnTo>
                    <a:pt x="16875" y="21678"/>
                  </a:lnTo>
                  <a:lnTo>
                    <a:pt x="17407" y="21678"/>
                  </a:lnTo>
                  <a:lnTo>
                    <a:pt x="17958" y="21678"/>
                  </a:lnTo>
                  <a:lnTo>
                    <a:pt x="18473" y="21652"/>
                  </a:lnTo>
                  <a:lnTo>
                    <a:pt x="18953" y="21573"/>
                  </a:lnTo>
                  <a:lnTo>
                    <a:pt x="19397" y="21495"/>
                  </a:lnTo>
                  <a:lnTo>
                    <a:pt x="19841" y="21390"/>
                  </a:lnTo>
                  <a:lnTo>
                    <a:pt x="20214" y="21272"/>
                  </a:lnTo>
                  <a:lnTo>
                    <a:pt x="20551" y="21088"/>
                  </a:lnTo>
                  <a:lnTo>
                    <a:pt x="20480" y="20787"/>
                  </a:lnTo>
                  <a:lnTo>
                    <a:pt x="20409" y="20485"/>
                  </a:lnTo>
                  <a:lnTo>
                    <a:pt x="20356" y="20158"/>
                  </a:lnTo>
                  <a:lnTo>
                    <a:pt x="20356" y="19804"/>
                  </a:lnTo>
                  <a:lnTo>
                    <a:pt x="20321" y="19083"/>
                  </a:lnTo>
                  <a:lnTo>
                    <a:pt x="20356" y="18349"/>
                  </a:lnTo>
                  <a:lnTo>
                    <a:pt x="20409" y="17641"/>
                  </a:lnTo>
                  <a:lnTo>
                    <a:pt x="20480" y="17012"/>
                  </a:lnTo>
                  <a:lnTo>
                    <a:pt x="20551" y="16488"/>
                  </a:lnTo>
                  <a:lnTo>
                    <a:pt x="20551" y="16055"/>
                  </a:lnTo>
                  <a:lnTo>
                    <a:pt x="20551" y="15911"/>
                  </a:lnTo>
                  <a:lnTo>
                    <a:pt x="20445" y="15754"/>
                  </a:lnTo>
                  <a:lnTo>
                    <a:pt x="20356" y="15610"/>
                  </a:lnTo>
                  <a:lnTo>
                    <a:pt x="20178" y="15452"/>
                  </a:lnTo>
                  <a:lnTo>
                    <a:pt x="20001" y="15334"/>
                  </a:lnTo>
                  <a:lnTo>
                    <a:pt x="19770" y="15230"/>
                  </a:lnTo>
                  <a:lnTo>
                    <a:pt x="19521" y="15125"/>
                  </a:lnTo>
                  <a:lnTo>
                    <a:pt x="19290" y="15059"/>
                  </a:lnTo>
                  <a:lnTo>
                    <a:pt x="19024" y="15007"/>
                  </a:lnTo>
                  <a:lnTo>
                    <a:pt x="18740" y="14954"/>
                  </a:lnTo>
                  <a:lnTo>
                    <a:pt x="18509" y="14954"/>
                  </a:lnTo>
                  <a:lnTo>
                    <a:pt x="18225" y="14954"/>
                  </a:lnTo>
                  <a:lnTo>
                    <a:pt x="17994" y="15007"/>
                  </a:lnTo>
                  <a:lnTo>
                    <a:pt x="17763" y="15085"/>
                  </a:lnTo>
                  <a:lnTo>
                    <a:pt x="17550" y="15177"/>
                  </a:lnTo>
                  <a:lnTo>
                    <a:pt x="17372" y="15308"/>
                  </a:lnTo>
                  <a:lnTo>
                    <a:pt x="17176" y="15426"/>
                  </a:lnTo>
                  <a:lnTo>
                    <a:pt x="16928" y="15557"/>
                  </a:lnTo>
                  <a:lnTo>
                    <a:pt x="16661" y="15636"/>
                  </a:lnTo>
                  <a:lnTo>
                    <a:pt x="16359" y="15688"/>
                  </a:lnTo>
                  <a:lnTo>
                    <a:pt x="16022" y="15715"/>
                  </a:lnTo>
                  <a:lnTo>
                    <a:pt x="15667" y="15688"/>
                  </a:lnTo>
                  <a:lnTo>
                    <a:pt x="15294" y="15662"/>
                  </a:lnTo>
                  <a:lnTo>
                    <a:pt x="14956" y="15583"/>
                  </a:lnTo>
                  <a:lnTo>
                    <a:pt x="14619" y="15479"/>
                  </a:lnTo>
                  <a:lnTo>
                    <a:pt x="14281" y="15334"/>
                  </a:lnTo>
                  <a:lnTo>
                    <a:pt x="13961" y="15177"/>
                  </a:lnTo>
                  <a:lnTo>
                    <a:pt x="13695" y="14981"/>
                  </a:lnTo>
                  <a:lnTo>
                    <a:pt x="13588" y="14850"/>
                  </a:lnTo>
                  <a:lnTo>
                    <a:pt x="13482" y="14732"/>
                  </a:lnTo>
                  <a:lnTo>
                    <a:pt x="13393" y="14600"/>
                  </a:lnTo>
                  <a:lnTo>
                    <a:pt x="13322" y="14456"/>
                  </a:lnTo>
                  <a:lnTo>
                    <a:pt x="13251" y="14299"/>
                  </a:lnTo>
                  <a:lnTo>
                    <a:pt x="13215" y="14155"/>
                  </a:lnTo>
                  <a:lnTo>
                    <a:pt x="13180" y="13971"/>
                  </a:lnTo>
                  <a:lnTo>
                    <a:pt x="13180" y="13801"/>
                  </a:lnTo>
                  <a:lnTo>
                    <a:pt x="13180" y="13591"/>
                  </a:lnTo>
                  <a:lnTo>
                    <a:pt x="13215" y="13395"/>
                  </a:lnTo>
                  <a:lnTo>
                    <a:pt x="13251" y="13198"/>
                  </a:lnTo>
                  <a:lnTo>
                    <a:pt x="13322" y="13015"/>
                  </a:lnTo>
                  <a:lnTo>
                    <a:pt x="13393" y="12870"/>
                  </a:lnTo>
                  <a:lnTo>
                    <a:pt x="13482" y="12713"/>
                  </a:lnTo>
                  <a:lnTo>
                    <a:pt x="13588" y="12569"/>
                  </a:lnTo>
                  <a:lnTo>
                    <a:pt x="13730" y="12438"/>
                  </a:lnTo>
                  <a:lnTo>
                    <a:pt x="13997" y="12215"/>
                  </a:lnTo>
                  <a:lnTo>
                    <a:pt x="14334" y="12005"/>
                  </a:lnTo>
                  <a:lnTo>
                    <a:pt x="14690" y="11861"/>
                  </a:lnTo>
                  <a:lnTo>
                    <a:pt x="15063" y="11756"/>
                  </a:lnTo>
                  <a:lnTo>
                    <a:pt x="15436" y="11678"/>
                  </a:lnTo>
                  <a:lnTo>
                    <a:pt x="15809" y="11638"/>
                  </a:lnTo>
                  <a:lnTo>
                    <a:pt x="16182" y="11638"/>
                  </a:lnTo>
                  <a:lnTo>
                    <a:pt x="16555" y="11678"/>
                  </a:lnTo>
                  <a:lnTo>
                    <a:pt x="16910" y="11730"/>
                  </a:lnTo>
                  <a:lnTo>
                    <a:pt x="17248" y="11835"/>
                  </a:lnTo>
                  <a:lnTo>
                    <a:pt x="17514" y="11966"/>
                  </a:lnTo>
                  <a:lnTo>
                    <a:pt x="17763" y="12110"/>
                  </a:lnTo>
                  <a:lnTo>
                    <a:pt x="17887" y="12215"/>
                  </a:lnTo>
                  <a:lnTo>
                    <a:pt x="18065" y="12307"/>
                  </a:lnTo>
                  <a:lnTo>
                    <a:pt x="18260" y="12412"/>
                  </a:lnTo>
                  <a:lnTo>
                    <a:pt x="18438" y="12464"/>
                  </a:lnTo>
                  <a:lnTo>
                    <a:pt x="18669" y="12543"/>
                  </a:lnTo>
                  <a:lnTo>
                    <a:pt x="18882" y="12569"/>
                  </a:lnTo>
                  <a:lnTo>
                    <a:pt x="19113" y="12595"/>
                  </a:lnTo>
                  <a:lnTo>
                    <a:pt x="19361" y="12608"/>
                  </a:lnTo>
                  <a:lnTo>
                    <a:pt x="19592" y="12608"/>
                  </a:lnTo>
                  <a:lnTo>
                    <a:pt x="19841" y="12595"/>
                  </a:lnTo>
                  <a:lnTo>
                    <a:pt x="20072" y="12543"/>
                  </a:lnTo>
                  <a:lnTo>
                    <a:pt x="20321" y="12490"/>
                  </a:lnTo>
                  <a:lnTo>
                    <a:pt x="20551" y="12438"/>
                  </a:lnTo>
                  <a:lnTo>
                    <a:pt x="20800" y="12333"/>
                  </a:lnTo>
                  <a:lnTo>
                    <a:pt x="20996" y="12241"/>
                  </a:lnTo>
                  <a:lnTo>
                    <a:pt x="21244" y="12110"/>
                  </a:lnTo>
                  <a:lnTo>
                    <a:pt x="21298" y="12032"/>
                  </a:lnTo>
                  <a:lnTo>
                    <a:pt x="21404" y="11966"/>
                  </a:lnTo>
                  <a:lnTo>
                    <a:pt x="21475" y="11861"/>
                  </a:lnTo>
                  <a:lnTo>
                    <a:pt x="21511" y="11730"/>
                  </a:lnTo>
                  <a:lnTo>
                    <a:pt x="21617" y="11481"/>
                  </a:lnTo>
                  <a:lnTo>
                    <a:pt x="21653" y="11180"/>
                  </a:lnTo>
                  <a:lnTo>
                    <a:pt x="21653" y="10826"/>
                  </a:lnTo>
                  <a:lnTo>
                    <a:pt x="21653" y="10472"/>
                  </a:lnTo>
                  <a:lnTo>
                    <a:pt x="21582" y="10092"/>
                  </a:lnTo>
                  <a:lnTo>
                    <a:pt x="21511" y="9725"/>
                  </a:lnTo>
                  <a:lnTo>
                    <a:pt x="21298" y="8912"/>
                  </a:lnTo>
                  <a:lnTo>
                    <a:pt x="21067" y="8191"/>
                  </a:lnTo>
                  <a:lnTo>
                    <a:pt x="20800" y="7536"/>
                  </a:lnTo>
                  <a:lnTo>
                    <a:pt x="20551" y="7025"/>
                  </a:lnTo>
                  <a:lnTo>
                    <a:pt x="20001" y="7103"/>
                  </a:lnTo>
                  <a:lnTo>
                    <a:pt x="19432" y="7156"/>
                  </a:lnTo>
                  <a:lnTo>
                    <a:pt x="18846" y="7208"/>
                  </a:lnTo>
                  <a:lnTo>
                    <a:pt x="18225" y="7208"/>
                  </a:lnTo>
                  <a:lnTo>
                    <a:pt x="17656" y="7208"/>
                  </a:lnTo>
                  <a:lnTo>
                    <a:pt x="17070" y="7182"/>
                  </a:lnTo>
                  <a:lnTo>
                    <a:pt x="16484" y="7156"/>
                  </a:lnTo>
                  <a:lnTo>
                    <a:pt x="15986" y="7103"/>
                  </a:lnTo>
                  <a:lnTo>
                    <a:pt x="14992" y="6999"/>
                  </a:lnTo>
                  <a:lnTo>
                    <a:pt x="14210" y="6907"/>
                  </a:lnTo>
                  <a:lnTo>
                    <a:pt x="13695" y="6828"/>
                  </a:lnTo>
                  <a:lnTo>
                    <a:pt x="13517" y="6802"/>
                  </a:lnTo>
                  <a:lnTo>
                    <a:pt x="13073" y="6645"/>
                  </a:lnTo>
                  <a:lnTo>
                    <a:pt x="12700" y="6474"/>
                  </a:lnTo>
                  <a:lnTo>
                    <a:pt x="12363" y="6304"/>
                  </a:lnTo>
                  <a:lnTo>
                    <a:pt x="12132" y="6094"/>
                  </a:lnTo>
                  <a:lnTo>
                    <a:pt x="11919" y="5871"/>
                  </a:lnTo>
                  <a:lnTo>
                    <a:pt x="11776" y="5649"/>
                  </a:lnTo>
                  <a:lnTo>
                    <a:pt x="11688" y="5413"/>
                  </a:lnTo>
                  <a:lnTo>
                    <a:pt x="11617" y="5190"/>
                  </a:lnTo>
                  <a:lnTo>
                    <a:pt x="11617" y="4941"/>
                  </a:lnTo>
                  <a:lnTo>
                    <a:pt x="11652" y="4718"/>
                  </a:lnTo>
                  <a:lnTo>
                    <a:pt x="11723" y="4482"/>
                  </a:lnTo>
                  <a:lnTo>
                    <a:pt x="11812" y="4285"/>
                  </a:lnTo>
                  <a:lnTo>
                    <a:pt x="11919" y="4089"/>
                  </a:lnTo>
                  <a:lnTo>
                    <a:pt x="12096" y="3905"/>
                  </a:lnTo>
                  <a:lnTo>
                    <a:pt x="12292" y="3735"/>
                  </a:lnTo>
                  <a:lnTo>
                    <a:pt x="12505" y="3604"/>
                  </a:lnTo>
                  <a:lnTo>
                    <a:pt x="12700" y="3460"/>
                  </a:lnTo>
                  <a:lnTo>
                    <a:pt x="12878" y="3250"/>
                  </a:lnTo>
                  <a:lnTo>
                    <a:pt x="13038" y="3027"/>
                  </a:lnTo>
                  <a:lnTo>
                    <a:pt x="13180" y="2752"/>
                  </a:lnTo>
                  <a:lnTo>
                    <a:pt x="13286" y="2477"/>
                  </a:lnTo>
                  <a:lnTo>
                    <a:pt x="13322" y="2175"/>
                  </a:lnTo>
                  <a:lnTo>
                    <a:pt x="13357" y="1874"/>
                  </a:lnTo>
                  <a:lnTo>
                    <a:pt x="13286" y="1572"/>
                  </a:lnTo>
                  <a:lnTo>
                    <a:pt x="13180" y="1271"/>
                  </a:lnTo>
                  <a:lnTo>
                    <a:pt x="13038" y="983"/>
                  </a:lnTo>
                  <a:lnTo>
                    <a:pt x="12949" y="865"/>
                  </a:lnTo>
                  <a:lnTo>
                    <a:pt x="12807" y="733"/>
                  </a:lnTo>
                  <a:lnTo>
                    <a:pt x="12665" y="616"/>
                  </a:lnTo>
                  <a:lnTo>
                    <a:pt x="12505" y="511"/>
                  </a:lnTo>
                  <a:lnTo>
                    <a:pt x="12327" y="406"/>
                  </a:lnTo>
                  <a:lnTo>
                    <a:pt x="12132" y="314"/>
                  </a:lnTo>
                  <a:lnTo>
                    <a:pt x="11883" y="235"/>
                  </a:lnTo>
                  <a:lnTo>
                    <a:pt x="11652" y="183"/>
                  </a:lnTo>
                  <a:lnTo>
                    <a:pt x="11368" y="104"/>
                  </a:lnTo>
                  <a:lnTo>
                    <a:pt x="11101" y="78"/>
                  </a:lnTo>
                  <a:lnTo>
                    <a:pt x="10800" y="52"/>
                  </a:lnTo>
                  <a:lnTo>
                    <a:pt x="10444" y="52"/>
                  </a:lnTo>
                  <a:lnTo>
                    <a:pt x="10142" y="52"/>
                  </a:lnTo>
                  <a:lnTo>
                    <a:pt x="9840" y="78"/>
                  </a:lnTo>
                  <a:lnTo>
                    <a:pt x="9574" y="104"/>
                  </a:lnTo>
                  <a:lnTo>
                    <a:pt x="9325" y="157"/>
                  </a:lnTo>
                  <a:lnTo>
                    <a:pt x="9094" y="209"/>
                  </a:lnTo>
                  <a:lnTo>
                    <a:pt x="8846" y="262"/>
                  </a:lnTo>
                  <a:lnTo>
                    <a:pt x="8650" y="340"/>
                  </a:lnTo>
                  <a:lnTo>
                    <a:pt x="8437" y="432"/>
                  </a:lnTo>
                  <a:lnTo>
                    <a:pt x="8277" y="511"/>
                  </a:lnTo>
                  <a:lnTo>
                    <a:pt x="8100" y="616"/>
                  </a:lnTo>
                  <a:lnTo>
                    <a:pt x="7957" y="707"/>
                  </a:lnTo>
                  <a:lnTo>
                    <a:pt x="7833" y="838"/>
                  </a:lnTo>
                  <a:lnTo>
                    <a:pt x="7620" y="1061"/>
                  </a:lnTo>
                  <a:lnTo>
                    <a:pt x="7442" y="1336"/>
                  </a:lnTo>
                  <a:lnTo>
                    <a:pt x="7353" y="1599"/>
                  </a:lnTo>
                  <a:lnTo>
                    <a:pt x="7318" y="1900"/>
                  </a:lnTo>
                  <a:lnTo>
                    <a:pt x="7318" y="2175"/>
                  </a:lnTo>
                  <a:lnTo>
                    <a:pt x="7353" y="2450"/>
                  </a:lnTo>
                  <a:lnTo>
                    <a:pt x="7442" y="2726"/>
                  </a:lnTo>
                  <a:lnTo>
                    <a:pt x="7620" y="2975"/>
                  </a:lnTo>
                  <a:lnTo>
                    <a:pt x="7833" y="3198"/>
                  </a:lnTo>
                  <a:lnTo>
                    <a:pt x="8064" y="3433"/>
                  </a:lnTo>
                  <a:lnTo>
                    <a:pt x="8295" y="3630"/>
                  </a:lnTo>
                  <a:lnTo>
                    <a:pt x="8508" y="3853"/>
                  </a:lnTo>
                  <a:lnTo>
                    <a:pt x="8686" y="4089"/>
                  </a:lnTo>
                  <a:lnTo>
                    <a:pt x="8775" y="4312"/>
                  </a:lnTo>
                  <a:lnTo>
                    <a:pt x="8846" y="4561"/>
                  </a:lnTo>
                  <a:lnTo>
                    <a:pt x="8846" y="4810"/>
                  </a:lnTo>
                  <a:lnTo>
                    <a:pt x="8810" y="5059"/>
                  </a:lnTo>
                  <a:lnTo>
                    <a:pt x="8721" y="5295"/>
                  </a:lnTo>
                  <a:lnTo>
                    <a:pt x="8579" y="5544"/>
                  </a:lnTo>
                  <a:lnTo>
                    <a:pt x="8366" y="5766"/>
                  </a:lnTo>
                  <a:lnTo>
                    <a:pt x="8135" y="5976"/>
                  </a:lnTo>
                  <a:lnTo>
                    <a:pt x="7833" y="6199"/>
                  </a:lnTo>
                  <a:lnTo>
                    <a:pt x="7478" y="6369"/>
                  </a:lnTo>
                  <a:lnTo>
                    <a:pt x="7069" y="6527"/>
                  </a:lnTo>
                  <a:lnTo>
                    <a:pt x="6590" y="6671"/>
                  </a:lnTo>
                  <a:lnTo>
                    <a:pt x="6092" y="6802"/>
                  </a:lnTo>
                  <a:lnTo>
                    <a:pt x="5684" y="6802"/>
                  </a:lnTo>
                  <a:lnTo>
                    <a:pt x="5133" y="6802"/>
                  </a:lnTo>
                  <a:lnTo>
                    <a:pt x="4547" y="6802"/>
                  </a:lnTo>
                  <a:lnTo>
                    <a:pt x="3872" y="6802"/>
                  </a:lnTo>
                  <a:lnTo>
                    <a:pt x="3144" y="6802"/>
                  </a:lnTo>
                  <a:lnTo>
                    <a:pt x="2362" y="6802"/>
                  </a:lnTo>
                  <a:lnTo>
                    <a:pt x="1545" y="6802"/>
                  </a:lnTo>
                  <a:lnTo>
                    <a:pt x="692" y="6802"/>
                  </a:lnTo>
                  <a:lnTo>
                    <a:pt x="586" y="7234"/>
                  </a:lnTo>
                  <a:lnTo>
                    <a:pt x="461" y="7837"/>
                  </a:lnTo>
                  <a:lnTo>
                    <a:pt x="355" y="8493"/>
                  </a:lnTo>
                  <a:lnTo>
                    <a:pt x="248" y="9187"/>
                  </a:lnTo>
                  <a:lnTo>
                    <a:pt x="142" y="9869"/>
                  </a:lnTo>
                  <a:lnTo>
                    <a:pt x="106" y="10498"/>
                  </a:lnTo>
                  <a:lnTo>
                    <a:pt x="106" y="10983"/>
                  </a:lnTo>
                  <a:lnTo>
                    <a:pt x="106" y="11311"/>
                  </a:lnTo>
                  <a:lnTo>
                    <a:pt x="213" y="11481"/>
                  </a:lnTo>
                  <a:lnTo>
                    <a:pt x="319" y="11651"/>
                  </a:lnTo>
                  <a:lnTo>
                    <a:pt x="497" y="11783"/>
                  </a:lnTo>
                  <a:lnTo>
                    <a:pt x="692" y="11914"/>
                  </a:lnTo>
                  <a:lnTo>
                    <a:pt x="941" y="12032"/>
                  </a:lnTo>
                  <a:lnTo>
                    <a:pt x="1207" y="12110"/>
                  </a:lnTo>
                  <a:lnTo>
                    <a:pt x="1509" y="12189"/>
                  </a:lnTo>
                  <a:lnTo>
                    <a:pt x="1794" y="12241"/>
                  </a:lnTo>
                  <a:lnTo>
                    <a:pt x="2131" y="12267"/>
                  </a:lnTo>
                  <a:lnTo>
                    <a:pt x="2433" y="12281"/>
                  </a:lnTo>
                  <a:lnTo>
                    <a:pt x="2735" y="12267"/>
                  </a:lnTo>
                  <a:lnTo>
                    <a:pt x="3055" y="12241"/>
                  </a:lnTo>
                  <a:lnTo>
                    <a:pt x="3357" y="12189"/>
                  </a:lnTo>
                  <a:lnTo>
                    <a:pt x="3623" y="12084"/>
                  </a:lnTo>
                  <a:lnTo>
                    <a:pt x="3872" y="11979"/>
                  </a:lnTo>
                  <a:lnTo>
                    <a:pt x="4103" y="11861"/>
                  </a:lnTo>
                  <a:lnTo>
                    <a:pt x="4316" y="11704"/>
                  </a:lnTo>
                  <a:lnTo>
                    <a:pt x="4582" y="11612"/>
                  </a:lnTo>
                  <a:lnTo>
                    <a:pt x="4849" y="11533"/>
                  </a:lnTo>
                  <a:lnTo>
                    <a:pt x="5169" y="11507"/>
                  </a:lnTo>
                  <a:lnTo>
                    <a:pt x="5506" y="11481"/>
                  </a:lnTo>
                  <a:lnTo>
                    <a:pt x="5808" y="11507"/>
                  </a:lnTo>
                  <a:lnTo>
                    <a:pt x="6146" y="11560"/>
                  </a:lnTo>
                  <a:lnTo>
                    <a:pt x="6501" y="11651"/>
                  </a:lnTo>
                  <a:lnTo>
                    <a:pt x="6803" y="11783"/>
                  </a:lnTo>
                  <a:lnTo>
                    <a:pt x="7105" y="11940"/>
                  </a:lnTo>
                  <a:lnTo>
                    <a:pt x="7353" y="12110"/>
                  </a:lnTo>
                  <a:lnTo>
                    <a:pt x="7584" y="12333"/>
                  </a:lnTo>
                  <a:lnTo>
                    <a:pt x="7798" y="12595"/>
                  </a:lnTo>
                  <a:lnTo>
                    <a:pt x="7922" y="12870"/>
                  </a:lnTo>
                  <a:lnTo>
                    <a:pt x="8028" y="13198"/>
                  </a:lnTo>
                  <a:lnTo>
                    <a:pt x="8064" y="13526"/>
                  </a:lnTo>
                  <a:lnTo>
                    <a:pt x="8028" y="13775"/>
                  </a:lnTo>
                  <a:lnTo>
                    <a:pt x="7922" y="13998"/>
                  </a:lnTo>
                  <a:lnTo>
                    <a:pt x="7798" y="14220"/>
                  </a:lnTo>
                  <a:lnTo>
                    <a:pt x="7584" y="14404"/>
                  </a:lnTo>
                  <a:lnTo>
                    <a:pt x="7353" y="14574"/>
                  </a:lnTo>
                  <a:lnTo>
                    <a:pt x="7105" y="14732"/>
                  </a:lnTo>
                  <a:lnTo>
                    <a:pt x="6803" y="14850"/>
                  </a:lnTo>
                  <a:lnTo>
                    <a:pt x="6501" y="14954"/>
                  </a:lnTo>
                  <a:lnTo>
                    <a:pt x="6146" y="15033"/>
                  </a:lnTo>
                  <a:lnTo>
                    <a:pt x="5808" y="15085"/>
                  </a:lnTo>
                  <a:lnTo>
                    <a:pt x="5506" y="15085"/>
                  </a:lnTo>
                  <a:lnTo>
                    <a:pt x="5169" y="15059"/>
                  </a:lnTo>
                  <a:lnTo>
                    <a:pt x="4849" y="15007"/>
                  </a:lnTo>
                  <a:lnTo>
                    <a:pt x="4582" y="14902"/>
                  </a:lnTo>
                  <a:lnTo>
                    <a:pt x="4316" y="14784"/>
                  </a:lnTo>
                  <a:lnTo>
                    <a:pt x="4103" y="14600"/>
                  </a:lnTo>
                  <a:lnTo>
                    <a:pt x="3907" y="14430"/>
                  </a:lnTo>
                  <a:lnTo>
                    <a:pt x="3659" y="14299"/>
                  </a:lnTo>
                  <a:lnTo>
                    <a:pt x="3428" y="14194"/>
                  </a:lnTo>
                  <a:lnTo>
                    <a:pt x="3179" y="14129"/>
                  </a:lnTo>
                  <a:lnTo>
                    <a:pt x="2913" y="14102"/>
                  </a:lnTo>
                  <a:lnTo>
                    <a:pt x="2646" y="14102"/>
                  </a:lnTo>
                  <a:lnTo>
                    <a:pt x="2362" y="14129"/>
                  </a:lnTo>
                  <a:lnTo>
                    <a:pt x="2096" y="14168"/>
                  </a:lnTo>
                  <a:lnTo>
                    <a:pt x="1811" y="14273"/>
                  </a:lnTo>
                  <a:lnTo>
                    <a:pt x="1545" y="14378"/>
                  </a:lnTo>
                  <a:lnTo>
                    <a:pt x="1314" y="14496"/>
                  </a:lnTo>
                  <a:lnTo>
                    <a:pt x="1065" y="14653"/>
                  </a:lnTo>
                  <a:lnTo>
                    <a:pt x="870" y="14797"/>
                  </a:lnTo>
                  <a:lnTo>
                    <a:pt x="657" y="14981"/>
                  </a:lnTo>
                  <a:lnTo>
                    <a:pt x="497" y="15177"/>
                  </a:lnTo>
                  <a:lnTo>
                    <a:pt x="390" y="15413"/>
                  </a:lnTo>
                  <a:lnTo>
                    <a:pt x="284" y="15636"/>
                  </a:lnTo>
                  <a:lnTo>
                    <a:pt x="248" y="15911"/>
                  </a:lnTo>
                  <a:lnTo>
                    <a:pt x="284" y="16239"/>
                  </a:lnTo>
                  <a:lnTo>
                    <a:pt x="319" y="16566"/>
                  </a:lnTo>
                  <a:lnTo>
                    <a:pt x="497" y="17340"/>
                  </a:lnTo>
                  <a:lnTo>
                    <a:pt x="692" y="18152"/>
                  </a:lnTo>
                  <a:lnTo>
                    <a:pt x="799" y="18559"/>
                  </a:lnTo>
                  <a:lnTo>
                    <a:pt x="905" y="18978"/>
                  </a:lnTo>
                  <a:lnTo>
                    <a:pt x="959" y="19384"/>
                  </a:lnTo>
                  <a:lnTo>
                    <a:pt x="994" y="19791"/>
                  </a:lnTo>
                  <a:lnTo>
                    <a:pt x="994" y="20132"/>
                  </a:lnTo>
                  <a:lnTo>
                    <a:pt x="959" y="20485"/>
                  </a:lnTo>
                  <a:lnTo>
                    <a:pt x="941" y="20669"/>
                  </a:lnTo>
                  <a:lnTo>
                    <a:pt x="870" y="20813"/>
                  </a:lnTo>
                  <a:lnTo>
                    <a:pt x="799" y="20970"/>
                  </a:lnTo>
                  <a:lnTo>
                    <a:pt x="692" y="21088"/>
                  </a:lnTo>
                  <a:lnTo>
                    <a:pt x="1474" y="20997"/>
                  </a:lnTo>
                  <a:lnTo>
                    <a:pt x="2291" y="20866"/>
                  </a:lnTo>
                  <a:lnTo>
                    <a:pt x="3108" y="20787"/>
                  </a:lnTo>
                  <a:lnTo>
                    <a:pt x="3907" y="20721"/>
                  </a:lnTo>
                  <a:lnTo>
                    <a:pt x="4653" y="20695"/>
                  </a:lnTo>
                  <a:lnTo>
                    <a:pt x="5364" y="20695"/>
                  </a:lnTo>
                  <a:lnTo>
                    <a:pt x="5701" y="20721"/>
                  </a:lnTo>
                  <a:lnTo>
                    <a:pt x="6057" y="20761"/>
                  </a:lnTo>
                  <a:lnTo>
                    <a:pt x="6323" y="20813"/>
                  </a:lnTo>
                  <a:lnTo>
                    <a:pt x="6625" y="20892"/>
                  </a:lnTo>
                  <a:close/>
                </a:path>
              </a:pathLst>
            </a:custGeom>
            <a:solidFill>
              <a:srgbClr val="FFBE7D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1" name="Puzzle2"/>
            <p:cNvSpPr>
              <a:spLocks noEditPoints="1" noChangeArrowheads="1"/>
            </p:cNvSpPr>
            <p:nvPr/>
          </p:nvSpPr>
          <p:spPr bwMode="auto">
            <a:xfrm>
              <a:off x="2880" y="1736"/>
              <a:ext cx="1778" cy="137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5394 w 21600"/>
                <a:gd name="T25" fmla="*/ 6735 h 21600"/>
                <a:gd name="T26" fmla="*/ 16182 w 21600"/>
                <a:gd name="T27" fmla="*/ 20441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4247" y="12354"/>
                  </a:moveTo>
                  <a:lnTo>
                    <a:pt x="4134" y="12468"/>
                  </a:lnTo>
                  <a:lnTo>
                    <a:pt x="4010" y="12581"/>
                  </a:lnTo>
                  <a:lnTo>
                    <a:pt x="3897" y="12637"/>
                  </a:lnTo>
                  <a:lnTo>
                    <a:pt x="3773" y="12694"/>
                  </a:lnTo>
                  <a:lnTo>
                    <a:pt x="3637" y="12694"/>
                  </a:lnTo>
                  <a:lnTo>
                    <a:pt x="3524" y="12694"/>
                  </a:lnTo>
                  <a:lnTo>
                    <a:pt x="3400" y="12665"/>
                  </a:lnTo>
                  <a:lnTo>
                    <a:pt x="3287" y="12609"/>
                  </a:lnTo>
                  <a:lnTo>
                    <a:pt x="3027" y="12496"/>
                  </a:lnTo>
                  <a:lnTo>
                    <a:pt x="2790" y="12340"/>
                  </a:lnTo>
                  <a:lnTo>
                    <a:pt x="2530" y="12142"/>
                  </a:lnTo>
                  <a:lnTo>
                    <a:pt x="2293" y="11987"/>
                  </a:lnTo>
                  <a:lnTo>
                    <a:pt x="2033" y="11817"/>
                  </a:lnTo>
                  <a:lnTo>
                    <a:pt x="1773" y="11676"/>
                  </a:lnTo>
                  <a:lnTo>
                    <a:pt x="1638" y="11662"/>
                  </a:lnTo>
                  <a:lnTo>
                    <a:pt x="1513" y="11634"/>
                  </a:lnTo>
                  <a:lnTo>
                    <a:pt x="1378" y="11634"/>
                  </a:lnTo>
                  <a:lnTo>
                    <a:pt x="1253" y="11634"/>
                  </a:lnTo>
                  <a:lnTo>
                    <a:pt x="1118" y="11662"/>
                  </a:lnTo>
                  <a:lnTo>
                    <a:pt x="971" y="11732"/>
                  </a:lnTo>
                  <a:lnTo>
                    <a:pt x="835" y="11817"/>
                  </a:lnTo>
                  <a:lnTo>
                    <a:pt x="711" y="11959"/>
                  </a:lnTo>
                  <a:lnTo>
                    <a:pt x="553" y="12086"/>
                  </a:lnTo>
                  <a:lnTo>
                    <a:pt x="429" y="12284"/>
                  </a:lnTo>
                  <a:lnTo>
                    <a:pt x="271" y="12524"/>
                  </a:lnTo>
                  <a:lnTo>
                    <a:pt x="146" y="12793"/>
                  </a:lnTo>
                  <a:lnTo>
                    <a:pt x="79" y="12962"/>
                  </a:lnTo>
                  <a:lnTo>
                    <a:pt x="33" y="13146"/>
                  </a:lnTo>
                  <a:lnTo>
                    <a:pt x="11" y="13386"/>
                  </a:lnTo>
                  <a:lnTo>
                    <a:pt x="11" y="13641"/>
                  </a:lnTo>
                  <a:lnTo>
                    <a:pt x="33" y="13881"/>
                  </a:lnTo>
                  <a:lnTo>
                    <a:pt x="101" y="14150"/>
                  </a:lnTo>
                  <a:lnTo>
                    <a:pt x="192" y="14404"/>
                  </a:lnTo>
                  <a:lnTo>
                    <a:pt x="293" y="14645"/>
                  </a:lnTo>
                  <a:lnTo>
                    <a:pt x="451" y="14857"/>
                  </a:lnTo>
                  <a:lnTo>
                    <a:pt x="621" y="15054"/>
                  </a:lnTo>
                  <a:lnTo>
                    <a:pt x="734" y="15125"/>
                  </a:lnTo>
                  <a:lnTo>
                    <a:pt x="835" y="15210"/>
                  </a:lnTo>
                  <a:lnTo>
                    <a:pt x="948" y="15267"/>
                  </a:lnTo>
                  <a:lnTo>
                    <a:pt x="1084" y="15323"/>
                  </a:lnTo>
                  <a:lnTo>
                    <a:pt x="1208" y="15351"/>
                  </a:lnTo>
                  <a:lnTo>
                    <a:pt x="1355" y="15380"/>
                  </a:lnTo>
                  <a:lnTo>
                    <a:pt x="1513" y="15380"/>
                  </a:lnTo>
                  <a:lnTo>
                    <a:pt x="1683" y="15380"/>
                  </a:lnTo>
                  <a:lnTo>
                    <a:pt x="1864" y="15351"/>
                  </a:lnTo>
                  <a:lnTo>
                    <a:pt x="2033" y="15323"/>
                  </a:lnTo>
                  <a:lnTo>
                    <a:pt x="2225" y="15238"/>
                  </a:lnTo>
                  <a:lnTo>
                    <a:pt x="2428" y="15153"/>
                  </a:lnTo>
                  <a:lnTo>
                    <a:pt x="2745" y="15026"/>
                  </a:lnTo>
                  <a:lnTo>
                    <a:pt x="3005" y="14913"/>
                  </a:lnTo>
                  <a:lnTo>
                    <a:pt x="3264" y="14828"/>
                  </a:lnTo>
                  <a:lnTo>
                    <a:pt x="3513" y="14800"/>
                  </a:lnTo>
                  <a:lnTo>
                    <a:pt x="3615" y="14828"/>
                  </a:lnTo>
                  <a:lnTo>
                    <a:pt x="3728" y="14857"/>
                  </a:lnTo>
                  <a:lnTo>
                    <a:pt x="3807" y="14913"/>
                  </a:lnTo>
                  <a:lnTo>
                    <a:pt x="3920" y="14998"/>
                  </a:lnTo>
                  <a:lnTo>
                    <a:pt x="4010" y="15097"/>
                  </a:lnTo>
                  <a:lnTo>
                    <a:pt x="4089" y="15238"/>
                  </a:lnTo>
                  <a:lnTo>
                    <a:pt x="4179" y="15408"/>
                  </a:lnTo>
                  <a:lnTo>
                    <a:pt x="4247" y="15620"/>
                  </a:lnTo>
                  <a:lnTo>
                    <a:pt x="4326" y="15860"/>
                  </a:lnTo>
                  <a:lnTo>
                    <a:pt x="4394" y="16129"/>
                  </a:lnTo>
                  <a:lnTo>
                    <a:pt x="4439" y="16440"/>
                  </a:lnTo>
                  <a:lnTo>
                    <a:pt x="4507" y="16737"/>
                  </a:lnTo>
                  <a:lnTo>
                    <a:pt x="4552" y="17090"/>
                  </a:lnTo>
                  <a:lnTo>
                    <a:pt x="4575" y="17443"/>
                  </a:lnTo>
                  <a:lnTo>
                    <a:pt x="4586" y="17825"/>
                  </a:lnTo>
                  <a:lnTo>
                    <a:pt x="4586" y="18193"/>
                  </a:lnTo>
                  <a:lnTo>
                    <a:pt x="4586" y="18574"/>
                  </a:lnTo>
                  <a:lnTo>
                    <a:pt x="4586" y="18984"/>
                  </a:lnTo>
                  <a:lnTo>
                    <a:pt x="4552" y="19366"/>
                  </a:lnTo>
                  <a:lnTo>
                    <a:pt x="4507" y="19748"/>
                  </a:lnTo>
                  <a:lnTo>
                    <a:pt x="4462" y="20129"/>
                  </a:lnTo>
                  <a:lnTo>
                    <a:pt x="4371" y="20483"/>
                  </a:lnTo>
                  <a:lnTo>
                    <a:pt x="4292" y="20836"/>
                  </a:lnTo>
                  <a:lnTo>
                    <a:pt x="4202" y="21161"/>
                  </a:lnTo>
                  <a:lnTo>
                    <a:pt x="4744" y="21161"/>
                  </a:lnTo>
                  <a:lnTo>
                    <a:pt x="5264" y="21161"/>
                  </a:lnTo>
                  <a:lnTo>
                    <a:pt x="5784" y="21161"/>
                  </a:lnTo>
                  <a:lnTo>
                    <a:pt x="6235" y="21161"/>
                  </a:lnTo>
                  <a:lnTo>
                    <a:pt x="6676" y="21161"/>
                  </a:lnTo>
                  <a:lnTo>
                    <a:pt x="7060" y="21161"/>
                  </a:lnTo>
                  <a:lnTo>
                    <a:pt x="7410" y="21161"/>
                  </a:lnTo>
                  <a:lnTo>
                    <a:pt x="7670" y="21161"/>
                  </a:lnTo>
                  <a:lnTo>
                    <a:pt x="8020" y="21020"/>
                  </a:lnTo>
                  <a:lnTo>
                    <a:pt x="8303" y="20893"/>
                  </a:lnTo>
                  <a:lnTo>
                    <a:pt x="8563" y="20695"/>
                  </a:lnTo>
                  <a:lnTo>
                    <a:pt x="8800" y="20511"/>
                  </a:lnTo>
                  <a:lnTo>
                    <a:pt x="8969" y="20285"/>
                  </a:lnTo>
                  <a:lnTo>
                    <a:pt x="9150" y="20045"/>
                  </a:lnTo>
                  <a:lnTo>
                    <a:pt x="9252" y="19804"/>
                  </a:lnTo>
                  <a:lnTo>
                    <a:pt x="9342" y="19550"/>
                  </a:lnTo>
                  <a:lnTo>
                    <a:pt x="9410" y="19281"/>
                  </a:lnTo>
                  <a:lnTo>
                    <a:pt x="9433" y="19013"/>
                  </a:lnTo>
                  <a:lnTo>
                    <a:pt x="9433" y="18744"/>
                  </a:lnTo>
                  <a:lnTo>
                    <a:pt x="9387" y="18504"/>
                  </a:lnTo>
                  <a:lnTo>
                    <a:pt x="9320" y="18221"/>
                  </a:lnTo>
                  <a:lnTo>
                    <a:pt x="9207" y="17981"/>
                  </a:lnTo>
                  <a:lnTo>
                    <a:pt x="9105" y="17740"/>
                  </a:lnTo>
                  <a:lnTo>
                    <a:pt x="8924" y="17514"/>
                  </a:lnTo>
                  <a:lnTo>
                    <a:pt x="8777" y="17274"/>
                  </a:lnTo>
                  <a:lnTo>
                    <a:pt x="8642" y="17034"/>
                  </a:lnTo>
                  <a:lnTo>
                    <a:pt x="8563" y="16765"/>
                  </a:lnTo>
                  <a:lnTo>
                    <a:pt x="8472" y="16468"/>
                  </a:lnTo>
                  <a:lnTo>
                    <a:pt x="8450" y="16157"/>
                  </a:lnTo>
                  <a:lnTo>
                    <a:pt x="8450" y="15860"/>
                  </a:lnTo>
                  <a:lnTo>
                    <a:pt x="8472" y="15563"/>
                  </a:lnTo>
                  <a:lnTo>
                    <a:pt x="8540" y="15267"/>
                  </a:lnTo>
                  <a:lnTo>
                    <a:pt x="8642" y="14998"/>
                  </a:lnTo>
                  <a:lnTo>
                    <a:pt x="8777" y="14729"/>
                  </a:lnTo>
                  <a:lnTo>
                    <a:pt x="8868" y="14616"/>
                  </a:lnTo>
                  <a:lnTo>
                    <a:pt x="8969" y="14475"/>
                  </a:lnTo>
                  <a:lnTo>
                    <a:pt x="9060" y="14376"/>
                  </a:lnTo>
                  <a:lnTo>
                    <a:pt x="9184" y="14291"/>
                  </a:lnTo>
                  <a:lnTo>
                    <a:pt x="9297" y="14206"/>
                  </a:lnTo>
                  <a:lnTo>
                    <a:pt x="9433" y="14121"/>
                  </a:lnTo>
                  <a:lnTo>
                    <a:pt x="9579" y="14051"/>
                  </a:lnTo>
                  <a:lnTo>
                    <a:pt x="9726" y="13994"/>
                  </a:lnTo>
                  <a:lnTo>
                    <a:pt x="9884" y="13938"/>
                  </a:lnTo>
                  <a:lnTo>
                    <a:pt x="10054" y="13909"/>
                  </a:lnTo>
                  <a:lnTo>
                    <a:pt x="10257" y="13881"/>
                  </a:lnTo>
                  <a:lnTo>
                    <a:pt x="10449" y="13881"/>
                  </a:lnTo>
                  <a:lnTo>
                    <a:pt x="10664" y="13881"/>
                  </a:lnTo>
                  <a:lnTo>
                    <a:pt x="10856" y="13909"/>
                  </a:lnTo>
                  <a:lnTo>
                    <a:pt x="11037" y="13966"/>
                  </a:lnTo>
                  <a:lnTo>
                    <a:pt x="11206" y="14023"/>
                  </a:lnTo>
                  <a:lnTo>
                    <a:pt x="11353" y="14093"/>
                  </a:lnTo>
                  <a:lnTo>
                    <a:pt x="11511" y="14178"/>
                  </a:lnTo>
                  <a:lnTo>
                    <a:pt x="11635" y="14263"/>
                  </a:lnTo>
                  <a:lnTo>
                    <a:pt x="11748" y="14376"/>
                  </a:lnTo>
                  <a:lnTo>
                    <a:pt x="11861" y="14475"/>
                  </a:lnTo>
                  <a:lnTo>
                    <a:pt x="11941" y="14616"/>
                  </a:lnTo>
                  <a:lnTo>
                    <a:pt x="12031" y="14758"/>
                  </a:lnTo>
                  <a:lnTo>
                    <a:pt x="12099" y="14885"/>
                  </a:lnTo>
                  <a:lnTo>
                    <a:pt x="12200" y="15210"/>
                  </a:lnTo>
                  <a:lnTo>
                    <a:pt x="12268" y="15507"/>
                  </a:lnTo>
                  <a:lnTo>
                    <a:pt x="12291" y="15832"/>
                  </a:lnTo>
                  <a:lnTo>
                    <a:pt x="12291" y="16157"/>
                  </a:lnTo>
                  <a:lnTo>
                    <a:pt x="12246" y="16482"/>
                  </a:lnTo>
                  <a:lnTo>
                    <a:pt x="12178" y="16807"/>
                  </a:lnTo>
                  <a:lnTo>
                    <a:pt x="12099" y="17090"/>
                  </a:lnTo>
                  <a:lnTo>
                    <a:pt x="12008" y="17330"/>
                  </a:lnTo>
                  <a:lnTo>
                    <a:pt x="11884" y="17542"/>
                  </a:lnTo>
                  <a:lnTo>
                    <a:pt x="11748" y="17712"/>
                  </a:lnTo>
                  <a:lnTo>
                    <a:pt x="11613" y="17839"/>
                  </a:lnTo>
                  <a:lnTo>
                    <a:pt x="11489" y="18037"/>
                  </a:lnTo>
                  <a:lnTo>
                    <a:pt x="11398" y="18221"/>
                  </a:lnTo>
                  <a:lnTo>
                    <a:pt x="11319" y="18447"/>
                  </a:lnTo>
                  <a:lnTo>
                    <a:pt x="11251" y="18659"/>
                  </a:lnTo>
                  <a:lnTo>
                    <a:pt x="11206" y="18900"/>
                  </a:lnTo>
                  <a:lnTo>
                    <a:pt x="11184" y="19154"/>
                  </a:lnTo>
                  <a:lnTo>
                    <a:pt x="11184" y="19423"/>
                  </a:lnTo>
                  <a:lnTo>
                    <a:pt x="11229" y="19663"/>
                  </a:lnTo>
                  <a:lnTo>
                    <a:pt x="11297" y="19903"/>
                  </a:lnTo>
                  <a:lnTo>
                    <a:pt x="11376" y="20158"/>
                  </a:lnTo>
                  <a:lnTo>
                    <a:pt x="11511" y="20398"/>
                  </a:lnTo>
                  <a:lnTo>
                    <a:pt x="11681" y="20610"/>
                  </a:lnTo>
                  <a:lnTo>
                    <a:pt x="11884" y="20808"/>
                  </a:lnTo>
                  <a:lnTo>
                    <a:pt x="12121" y="20992"/>
                  </a:lnTo>
                  <a:lnTo>
                    <a:pt x="12404" y="21161"/>
                  </a:lnTo>
                  <a:lnTo>
                    <a:pt x="12528" y="21190"/>
                  </a:lnTo>
                  <a:lnTo>
                    <a:pt x="12856" y="21274"/>
                  </a:lnTo>
                  <a:lnTo>
                    <a:pt x="13330" y="21373"/>
                  </a:lnTo>
                  <a:lnTo>
                    <a:pt x="13963" y="21486"/>
                  </a:lnTo>
                  <a:lnTo>
                    <a:pt x="14313" y="21543"/>
                  </a:lnTo>
                  <a:lnTo>
                    <a:pt x="14652" y="21571"/>
                  </a:lnTo>
                  <a:lnTo>
                    <a:pt x="15025" y="21600"/>
                  </a:lnTo>
                  <a:lnTo>
                    <a:pt x="15409" y="21600"/>
                  </a:lnTo>
                  <a:lnTo>
                    <a:pt x="15782" y="21600"/>
                  </a:lnTo>
                  <a:lnTo>
                    <a:pt x="16177" y="21571"/>
                  </a:lnTo>
                  <a:lnTo>
                    <a:pt x="16516" y="21486"/>
                  </a:lnTo>
                  <a:lnTo>
                    <a:pt x="16889" y="21402"/>
                  </a:lnTo>
                  <a:lnTo>
                    <a:pt x="16821" y="21190"/>
                  </a:lnTo>
                  <a:lnTo>
                    <a:pt x="16776" y="20935"/>
                  </a:lnTo>
                  <a:lnTo>
                    <a:pt x="16742" y="20667"/>
                  </a:lnTo>
                  <a:lnTo>
                    <a:pt x="16719" y="20370"/>
                  </a:lnTo>
                  <a:lnTo>
                    <a:pt x="16697" y="19719"/>
                  </a:lnTo>
                  <a:lnTo>
                    <a:pt x="16697" y="19013"/>
                  </a:lnTo>
                  <a:lnTo>
                    <a:pt x="16719" y="18306"/>
                  </a:lnTo>
                  <a:lnTo>
                    <a:pt x="16753" y="17599"/>
                  </a:lnTo>
                  <a:lnTo>
                    <a:pt x="16821" y="16949"/>
                  </a:lnTo>
                  <a:lnTo>
                    <a:pt x="16889" y="16383"/>
                  </a:lnTo>
                  <a:lnTo>
                    <a:pt x="16934" y="16129"/>
                  </a:lnTo>
                  <a:lnTo>
                    <a:pt x="17002" y="15945"/>
                  </a:lnTo>
                  <a:lnTo>
                    <a:pt x="17081" y="15790"/>
                  </a:lnTo>
                  <a:lnTo>
                    <a:pt x="17194" y="15648"/>
                  </a:lnTo>
                  <a:lnTo>
                    <a:pt x="17318" y="15563"/>
                  </a:lnTo>
                  <a:lnTo>
                    <a:pt x="17453" y="15507"/>
                  </a:lnTo>
                  <a:lnTo>
                    <a:pt x="17600" y="15450"/>
                  </a:lnTo>
                  <a:lnTo>
                    <a:pt x="17758" y="15450"/>
                  </a:lnTo>
                  <a:lnTo>
                    <a:pt x="17905" y="15479"/>
                  </a:lnTo>
                  <a:lnTo>
                    <a:pt x="18064" y="15535"/>
                  </a:lnTo>
                  <a:lnTo>
                    <a:pt x="18233" y="15620"/>
                  </a:lnTo>
                  <a:lnTo>
                    <a:pt x="18380" y="15733"/>
                  </a:lnTo>
                  <a:lnTo>
                    <a:pt x="18561" y="15832"/>
                  </a:lnTo>
                  <a:lnTo>
                    <a:pt x="18707" y="15973"/>
                  </a:lnTo>
                  <a:lnTo>
                    <a:pt x="18866" y="16129"/>
                  </a:lnTo>
                  <a:lnTo>
                    <a:pt x="18990" y="16327"/>
                  </a:lnTo>
                  <a:lnTo>
                    <a:pt x="19125" y="16482"/>
                  </a:lnTo>
                  <a:lnTo>
                    <a:pt x="19295" y="16624"/>
                  </a:lnTo>
                  <a:lnTo>
                    <a:pt x="19464" y="16737"/>
                  </a:lnTo>
                  <a:lnTo>
                    <a:pt x="19668" y="16807"/>
                  </a:lnTo>
                  <a:lnTo>
                    <a:pt x="19860" y="16836"/>
                  </a:lnTo>
                  <a:lnTo>
                    <a:pt x="20052" y="16864"/>
                  </a:lnTo>
                  <a:lnTo>
                    <a:pt x="20266" y="16836"/>
                  </a:lnTo>
                  <a:lnTo>
                    <a:pt x="20470" y="16793"/>
                  </a:lnTo>
                  <a:lnTo>
                    <a:pt x="20662" y="16708"/>
                  </a:lnTo>
                  <a:lnTo>
                    <a:pt x="20854" y="16567"/>
                  </a:lnTo>
                  <a:lnTo>
                    <a:pt x="21035" y="16412"/>
                  </a:lnTo>
                  <a:lnTo>
                    <a:pt x="21182" y="16214"/>
                  </a:lnTo>
                  <a:lnTo>
                    <a:pt x="21340" y="16002"/>
                  </a:lnTo>
                  <a:lnTo>
                    <a:pt x="21441" y="15733"/>
                  </a:lnTo>
                  <a:lnTo>
                    <a:pt x="21532" y="15436"/>
                  </a:lnTo>
                  <a:lnTo>
                    <a:pt x="21600" y="15083"/>
                  </a:lnTo>
                  <a:lnTo>
                    <a:pt x="21600" y="14885"/>
                  </a:lnTo>
                  <a:lnTo>
                    <a:pt x="21600" y="14729"/>
                  </a:lnTo>
                  <a:lnTo>
                    <a:pt x="21600" y="14531"/>
                  </a:lnTo>
                  <a:lnTo>
                    <a:pt x="21577" y="14376"/>
                  </a:lnTo>
                  <a:lnTo>
                    <a:pt x="21532" y="14206"/>
                  </a:lnTo>
                  <a:lnTo>
                    <a:pt x="21487" y="14051"/>
                  </a:lnTo>
                  <a:lnTo>
                    <a:pt x="21419" y="13909"/>
                  </a:lnTo>
                  <a:lnTo>
                    <a:pt x="21351" y="13768"/>
                  </a:lnTo>
                  <a:lnTo>
                    <a:pt x="21204" y="13500"/>
                  </a:lnTo>
                  <a:lnTo>
                    <a:pt x="21035" y="13287"/>
                  </a:lnTo>
                  <a:lnTo>
                    <a:pt x="20809" y="13090"/>
                  </a:lnTo>
                  <a:lnTo>
                    <a:pt x="20594" y="12962"/>
                  </a:lnTo>
                  <a:lnTo>
                    <a:pt x="20357" y="12821"/>
                  </a:lnTo>
                  <a:lnTo>
                    <a:pt x="20120" y="12764"/>
                  </a:lnTo>
                  <a:lnTo>
                    <a:pt x="19882" y="12708"/>
                  </a:lnTo>
                  <a:lnTo>
                    <a:pt x="19645" y="12736"/>
                  </a:lnTo>
                  <a:lnTo>
                    <a:pt x="19430" y="12793"/>
                  </a:lnTo>
                  <a:lnTo>
                    <a:pt x="19227" y="12906"/>
                  </a:lnTo>
                  <a:lnTo>
                    <a:pt x="19148" y="12962"/>
                  </a:lnTo>
                  <a:lnTo>
                    <a:pt x="19058" y="13047"/>
                  </a:lnTo>
                  <a:lnTo>
                    <a:pt x="18990" y="13146"/>
                  </a:lnTo>
                  <a:lnTo>
                    <a:pt x="18911" y="13259"/>
                  </a:lnTo>
                  <a:lnTo>
                    <a:pt x="18775" y="13471"/>
                  </a:lnTo>
                  <a:lnTo>
                    <a:pt x="18628" y="13641"/>
                  </a:lnTo>
                  <a:lnTo>
                    <a:pt x="18470" y="13740"/>
                  </a:lnTo>
                  <a:lnTo>
                    <a:pt x="18301" y="13825"/>
                  </a:lnTo>
                  <a:lnTo>
                    <a:pt x="18143" y="13853"/>
                  </a:lnTo>
                  <a:lnTo>
                    <a:pt x="17973" y="13881"/>
                  </a:lnTo>
                  <a:lnTo>
                    <a:pt x="17804" y="13853"/>
                  </a:lnTo>
                  <a:lnTo>
                    <a:pt x="17646" y="13796"/>
                  </a:lnTo>
                  <a:lnTo>
                    <a:pt x="17499" y="13726"/>
                  </a:lnTo>
                  <a:lnTo>
                    <a:pt x="17341" y="13641"/>
                  </a:lnTo>
                  <a:lnTo>
                    <a:pt x="17216" y="13528"/>
                  </a:lnTo>
                  <a:lnTo>
                    <a:pt x="17103" y="13386"/>
                  </a:lnTo>
                  <a:lnTo>
                    <a:pt x="17024" y="13259"/>
                  </a:lnTo>
                  <a:lnTo>
                    <a:pt x="16934" y="13118"/>
                  </a:lnTo>
                  <a:lnTo>
                    <a:pt x="16889" y="12991"/>
                  </a:lnTo>
                  <a:lnTo>
                    <a:pt x="16889" y="12849"/>
                  </a:lnTo>
                  <a:lnTo>
                    <a:pt x="16889" y="12383"/>
                  </a:lnTo>
                  <a:lnTo>
                    <a:pt x="16889" y="11662"/>
                  </a:lnTo>
                  <a:lnTo>
                    <a:pt x="16889" y="10701"/>
                  </a:lnTo>
                  <a:lnTo>
                    <a:pt x="16889" y="9640"/>
                  </a:lnTo>
                  <a:lnTo>
                    <a:pt x="16889" y="8566"/>
                  </a:lnTo>
                  <a:lnTo>
                    <a:pt x="16889" y="7478"/>
                  </a:lnTo>
                  <a:lnTo>
                    <a:pt x="16889" y="6502"/>
                  </a:lnTo>
                  <a:lnTo>
                    <a:pt x="16889" y="5739"/>
                  </a:lnTo>
                  <a:lnTo>
                    <a:pt x="16674" y="5894"/>
                  </a:lnTo>
                  <a:lnTo>
                    <a:pt x="16414" y="6036"/>
                  </a:lnTo>
                  <a:lnTo>
                    <a:pt x="16154" y="6177"/>
                  </a:lnTo>
                  <a:lnTo>
                    <a:pt x="15849" y="6248"/>
                  </a:lnTo>
                  <a:lnTo>
                    <a:pt x="15544" y="6304"/>
                  </a:lnTo>
                  <a:lnTo>
                    <a:pt x="15217" y="6332"/>
                  </a:lnTo>
                  <a:lnTo>
                    <a:pt x="14866" y="6361"/>
                  </a:lnTo>
                  <a:lnTo>
                    <a:pt x="14550" y="6361"/>
                  </a:lnTo>
                  <a:lnTo>
                    <a:pt x="14200" y="6332"/>
                  </a:lnTo>
                  <a:lnTo>
                    <a:pt x="13850" y="6276"/>
                  </a:lnTo>
                  <a:lnTo>
                    <a:pt x="13522" y="6219"/>
                  </a:lnTo>
                  <a:lnTo>
                    <a:pt x="13206" y="6149"/>
                  </a:lnTo>
                  <a:lnTo>
                    <a:pt x="12901" y="6064"/>
                  </a:lnTo>
                  <a:lnTo>
                    <a:pt x="12618" y="5951"/>
                  </a:lnTo>
                  <a:lnTo>
                    <a:pt x="12358" y="5838"/>
                  </a:lnTo>
                  <a:lnTo>
                    <a:pt x="12121" y="5739"/>
                  </a:lnTo>
                  <a:lnTo>
                    <a:pt x="11941" y="5626"/>
                  </a:lnTo>
                  <a:lnTo>
                    <a:pt x="11794" y="5513"/>
                  </a:lnTo>
                  <a:lnTo>
                    <a:pt x="11658" y="5414"/>
                  </a:lnTo>
                  <a:lnTo>
                    <a:pt x="11556" y="5301"/>
                  </a:lnTo>
                  <a:lnTo>
                    <a:pt x="11466" y="5187"/>
                  </a:lnTo>
                  <a:lnTo>
                    <a:pt x="11398" y="5089"/>
                  </a:lnTo>
                  <a:lnTo>
                    <a:pt x="11376" y="4947"/>
                  </a:lnTo>
                  <a:lnTo>
                    <a:pt x="11353" y="4834"/>
                  </a:lnTo>
                  <a:lnTo>
                    <a:pt x="11353" y="4707"/>
                  </a:lnTo>
                  <a:lnTo>
                    <a:pt x="11376" y="4565"/>
                  </a:lnTo>
                  <a:lnTo>
                    <a:pt x="11443" y="4410"/>
                  </a:lnTo>
                  <a:lnTo>
                    <a:pt x="11511" y="4240"/>
                  </a:lnTo>
                  <a:lnTo>
                    <a:pt x="11703" y="3887"/>
                  </a:lnTo>
                  <a:lnTo>
                    <a:pt x="11986" y="3505"/>
                  </a:lnTo>
                  <a:lnTo>
                    <a:pt x="12144" y="3265"/>
                  </a:lnTo>
                  <a:lnTo>
                    <a:pt x="12246" y="3025"/>
                  </a:lnTo>
                  <a:lnTo>
                    <a:pt x="12336" y="2756"/>
                  </a:lnTo>
                  <a:lnTo>
                    <a:pt x="12404" y="2445"/>
                  </a:lnTo>
                  <a:lnTo>
                    <a:pt x="12438" y="2176"/>
                  </a:lnTo>
                  <a:lnTo>
                    <a:pt x="12438" y="1880"/>
                  </a:lnTo>
                  <a:lnTo>
                    <a:pt x="12404" y="1583"/>
                  </a:lnTo>
                  <a:lnTo>
                    <a:pt x="12336" y="1314"/>
                  </a:lnTo>
                  <a:lnTo>
                    <a:pt x="12246" y="1046"/>
                  </a:lnTo>
                  <a:lnTo>
                    <a:pt x="12099" y="791"/>
                  </a:lnTo>
                  <a:lnTo>
                    <a:pt x="12008" y="692"/>
                  </a:lnTo>
                  <a:lnTo>
                    <a:pt x="11918" y="579"/>
                  </a:lnTo>
                  <a:lnTo>
                    <a:pt x="11816" y="466"/>
                  </a:lnTo>
                  <a:lnTo>
                    <a:pt x="11703" y="381"/>
                  </a:lnTo>
                  <a:lnTo>
                    <a:pt x="11579" y="310"/>
                  </a:lnTo>
                  <a:lnTo>
                    <a:pt x="11443" y="226"/>
                  </a:lnTo>
                  <a:lnTo>
                    <a:pt x="11297" y="169"/>
                  </a:lnTo>
                  <a:lnTo>
                    <a:pt x="11138" y="113"/>
                  </a:lnTo>
                  <a:lnTo>
                    <a:pt x="10969" y="56"/>
                  </a:lnTo>
                  <a:lnTo>
                    <a:pt x="10800" y="28"/>
                  </a:lnTo>
                  <a:lnTo>
                    <a:pt x="10619" y="28"/>
                  </a:lnTo>
                  <a:lnTo>
                    <a:pt x="10404" y="28"/>
                  </a:lnTo>
                  <a:lnTo>
                    <a:pt x="10257" y="28"/>
                  </a:lnTo>
                  <a:lnTo>
                    <a:pt x="10076" y="56"/>
                  </a:lnTo>
                  <a:lnTo>
                    <a:pt x="9952" y="84"/>
                  </a:lnTo>
                  <a:lnTo>
                    <a:pt x="9794" y="141"/>
                  </a:lnTo>
                  <a:lnTo>
                    <a:pt x="9692" y="226"/>
                  </a:lnTo>
                  <a:lnTo>
                    <a:pt x="9557" y="282"/>
                  </a:lnTo>
                  <a:lnTo>
                    <a:pt x="9455" y="381"/>
                  </a:lnTo>
                  <a:lnTo>
                    <a:pt x="9365" y="466"/>
                  </a:lnTo>
                  <a:lnTo>
                    <a:pt x="9274" y="579"/>
                  </a:lnTo>
                  <a:lnTo>
                    <a:pt x="9184" y="692"/>
                  </a:lnTo>
                  <a:lnTo>
                    <a:pt x="9128" y="791"/>
                  </a:lnTo>
                  <a:lnTo>
                    <a:pt x="9060" y="932"/>
                  </a:lnTo>
                  <a:lnTo>
                    <a:pt x="8969" y="1201"/>
                  </a:lnTo>
                  <a:lnTo>
                    <a:pt x="8913" y="1498"/>
                  </a:lnTo>
                  <a:lnTo>
                    <a:pt x="8890" y="1795"/>
                  </a:lnTo>
                  <a:lnTo>
                    <a:pt x="8890" y="2120"/>
                  </a:lnTo>
                  <a:lnTo>
                    <a:pt x="8913" y="2445"/>
                  </a:lnTo>
                  <a:lnTo>
                    <a:pt x="8969" y="2756"/>
                  </a:lnTo>
                  <a:lnTo>
                    <a:pt x="9060" y="3081"/>
                  </a:lnTo>
                  <a:lnTo>
                    <a:pt x="9173" y="3378"/>
                  </a:lnTo>
                  <a:lnTo>
                    <a:pt x="9297" y="3647"/>
                  </a:lnTo>
                  <a:lnTo>
                    <a:pt x="9466" y="3887"/>
                  </a:lnTo>
                  <a:lnTo>
                    <a:pt x="9579" y="4085"/>
                  </a:lnTo>
                  <a:lnTo>
                    <a:pt x="9670" y="4269"/>
                  </a:lnTo>
                  <a:lnTo>
                    <a:pt x="9726" y="4467"/>
                  </a:lnTo>
                  <a:lnTo>
                    <a:pt x="9771" y="4650"/>
                  </a:lnTo>
                  <a:lnTo>
                    <a:pt x="9771" y="4834"/>
                  </a:lnTo>
                  <a:lnTo>
                    <a:pt x="9749" y="5032"/>
                  </a:lnTo>
                  <a:lnTo>
                    <a:pt x="9715" y="5216"/>
                  </a:lnTo>
                  <a:lnTo>
                    <a:pt x="9625" y="5385"/>
                  </a:lnTo>
                  <a:lnTo>
                    <a:pt x="9534" y="5513"/>
                  </a:lnTo>
                  <a:lnTo>
                    <a:pt x="9410" y="5626"/>
                  </a:lnTo>
                  <a:lnTo>
                    <a:pt x="9229" y="5710"/>
                  </a:lnTo>
                  <a:lnTo>
                    <a:pt x="9060" y="5767"/>
                  </a:lnTo>
                  <a:lnTo>
                    <a:pt x="8845" y="5767"/>
                  </a:lnTo>
                  <a:lnTo>
                    <a:pt x="8585" y="5739"/>
                  </a:lnTo>
                  <a:lnTo>
                    <a:pt x="8325" y="5654"/>
                  </a:lnTo>
                  <a:lnTo>
                    <a:pt x="8020" y="5513"/>
                  </a:lnTo>
                  <a:lnTo>
                    <a:pt x="7840" y="5442"/>
                  </a:lnTo>
                  <a:lnTo>
                    <a:pt x="7648" y="5385"/>
                  </a:lnTo>
                  <a:lnTo>
                    <a:pt x="7433" y="5329"/>
                  </a:lnTo>
                  <a:lnTo>
                    <a:pt x="7241" y="5301"/>
                  </a:lnTo>
                  <a:lnTo>
                    <a:pt x="6755" y="5301"/>
                  </a:lnTo>
                  <a:lnTo>
                    <a:pt x="6281" y="5329"/>
                  </a:lnTo>
                  <a:lnTo>
                    <a:pt x="5784" y="5385"/>
                  </a:lnTo>
                  <a:lnTo>
                    <a:pt x="5264" y="5498"/>
                  </a:lnTo>
                  <a:lnTo>
                    <a:pt x="4744" y="5597"/>
                  </a:lnTo>
                  <a:lnTo>
                    <a:pt x="4247" y="5739"/>
                  </a:lnTo>
                  <a:lnTo>
                    <a:pt x="4202" y="5894"/>
                  </a:lnTo>
                  <a:lnTo>
                    <a:pt x="4202" y="6191"/>
                  </a:lnTo>
                  <a:lnTo>
                    <a:pt x="4202" y="6545"/>
                  </a:lnTo>
                  <a:lnTo>
                    <a:pt x="4225" y="6954"/>
                  </a:lnTo>
                  <a:lnTo>
                    <a:pt x="4315" y="7930"/>
                  </a:lnTo>
                  <a:lnTo>
                    <a:pt x="4394" y="9018"/>
                  </a:lnTo>
                  <a:lnTo>
                    <a:pt x="4439" y="9570"/>
                  </a:lnTo>
                  <a:lnTo>
                    <a:pt x="4462" y="10107"/>
                  </a:lnTo>
                  <a:lnTo>
                    <a:pt x="4484" y="10630"/>
                  </a:lnTo>
                  <a:lnTo>
                    <a:pt x="4507" y="11082"/>
                  </a:lnTo>
                  <a:lnTo>
                    <a:pt x="4484" y="11520"/>
                  </a:lnTo>
                  <a:lnTo>
                    <a:pt x="4439" y="11874"/>
                  </a:lnTo>
                  <a:lnTo>
                    <a:pt x="4394" y="12029"/>
                  </a:lnTo>
                  <a:lnTo>
                    <a:pt x="4349" y="12171"/>
                  </a:lnTo>
                  <a:lnTo>
                    <a:pt x="4315" y="12284"/>
                  </a:lnTo>
                  <a:lnTo>
                    <a:pt x="4247" y="12354"/>
                  </a:lnTo>
                  <a:close/>
                </a:path>
              </a:pathLst>
            </a:custGeom>
            <a:solidFill>
              <a:srgbClr val="FFFFCC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2" name="Puzzle4"/>
            <p:cNvSpPr>
              <a:spLocks noEditPoints="1" noChangeArrowheads="1"/>
            </p:cNvSpPr>
            <p:nvPr/>
          </p:nvSpPr>
          <p:spPr bwMode="auto">
            <a:xfrm>
              <a:off x="2192" y="1719"/>
              <a:ext cx="1072" cy="176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2075 w 21600"/>
                <a:gd name="T25" fmla="*/ 5660 h 21600"/>
                <a:gd name="T26" fmla="*/ 20210 w 21600"/>
                <a:gd name="T27" fmla="*/ 15976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3813" y="10590"/>
                  </a:moveTo>
                  <a:lnTo>
                    <a:pt x="3927" y="10513"/>
                  </a:lnTo>
                  <a:lnTo>
                    <a:pt x="4078" y="10425"/>
                  </a:lnTo>
                  <a:lnTo>
                    <a:pt x="4210" y="10359"/>
                  </a:lnTo>
                  <a:lnTo>
                    <a:pt x="4361" y="10315"/>
                  </a:lnTo>
                  <a:lnTo>
                    <a:pt x="4682" y="10237"/>
                  </a:lnTo>
                  <a:lnTo>
                    <a:pt x="5041" y="10193"/>
                  </a:lnTo>
                  <a:lnTo>
                    <a:pt x="5456" y="10171"/>
                  </a:lnTo>
                  <a:lnTo>
                    <a:pt x="5853" y="10193"/>
                  </a:lnTo>
                  <a:lnTo>
                    <a:pt x="6249" y="10260"/>
                  </a:lnTo>
                  <a:lnTo>
                    <a:pt x="6646" y="10337"/>
                  </a:lnTo>
                  <a:lnTo>
                    <a:pt x="7004" y="10469"/>
                  </a:lnTo>
                  <a:lnTo>
                    <a:pt x="7363" y="10612"/>
                  </a:lnTo>
                  <a:lnTo>
                    <a:pt x="7665" y="10788"/>
                  </a:lnTo>
                  <a:lnTo>
                    <a:pt x="7911" y="10998"/>
                  </a:lnTo>
                  <a:lnTo>
                    <a:pt x="8024" y="11097"/>
                  </a:lnTo>
                  <a:lnTo>
                    <a:pt x="8137" y="11207"/>
                  </a:lnTo>
                  <a:lnTo>
                    <a:pt x="8194" y="11340"/>
                  </a:lnTo>
                  <a:lnTo>
                    <a:pt x="8269" y="11461"/>
                  </a:lnTo>
                  <a:lnTo>
                    <a:pt x="8307" y="11593"/>
                  </a:lnTo>
                  <a:lnTo>
                    <a:pt x="8307" y="11714"/>
                  </a:lnTo>
                  <a:lnTo>
                    <a:pt x="8307" y="11868"/>
                  </a:lnTo>
                  <a:lnTo>
                    <a:pt x="8307" y="12012"/>
                  </a:lnTo>
                  <a:lnTo>
                    <a:pt x="8194" y="12265"/>
                  </a:lnTo>
                  <a:lnTo>
                    <a:pt x="8062" y="12519"/>
                  </a:lnTo>
                  <a:lnTo>
                    <a:pt x="7873" y="12706"/>
                  </a:lnTo>
                  <a:lnTo>
                    <a:pt x="7627" y="12904"/>
                  </a:lnTo>
                  <a:lnTo>
                    <a:pt x="7363" y="13048"/>
                  </a:lnTo>
                  <a:lnTo>
                    <a:pt x="7080" y="13180"/>
                  </a:lnTo>
                  <a:lnTo>
                    <a:pt x="6759" y="13257"/>
                  </a:lnTo>
                  <a:lnTo>
                    <a:pt x="6419" y="13345"/>
                  </a:lnTo>
                  <a:lnTo>
                    <a:pt x="6098" y="13389"/>
                  </a:lnTo>
                  <a:lnTo>
                    <a:pt x="5739" y="13389"/>
                  </a:lnTo>
                  <a:lnTo>
                    <a:pt x="5418" y="13389"/>
                  </a:lnTo>
                  <a:lnTo>
                    <a:pt x="5079" y="13345"/>
                  </a:lnTo>
                  <a:lnTo>
                    <a:pt x="4758" y="13301"/>
                  </a:lnTo>
                  <a:lnTo>
                    <a:pt x="4474" y="13213"/>
                  </a:lnTo>
                  <a:lnTo>
                    <a:pt x="4172" y="13114"/>
                  </a:lnTo>
                  <a:lnTo>
                    <a:pt x="3965" y="12982"/>
                  </a:lnTo>
                  <a:lnTo>
                    <a:pt x="3738" y="12838"/>
                  </a:lnTo>
                  <a:lnTo>
                    <a:pt x="3493" y="12706"/>
                  </a:lnTo>
                  <a:lnTo>
                    <a:pt x="3228" y="12607"/>
                  </a:lnTo>
                  <a:lnTo>
                    <a:pt x="2945" y="12519"/>
                  </a:lnTo>
                  <a:lnTo>
                    <a:pt x="2700" y="12431"/>
                  </a:lnTo>
                  <a:lnTo>
                    <a:pt x="2397" y="12375"/>
                  </a:lnTo>
                  <a:lnTo>
                    <a:pt x="2152" y="12331"/>
                  </a:lnTo>
                  <a:lnTo>
                    <a:pt x="1888" y="12309"/>
                  </a:lnTo>
                  <a:lnTo>
                    <a:pt x="1642" y="12309"/>
                  </a:lnTo>
                  <a:lnTo>
                    <a:pt x="1397" y="12331"/>
                  </a:lnTo>
                  <a:lnTo>
                    <a:pt x="1170" y="12397"/>
                  </a:lnTo>
                  <a:lnTo>
                    <a:pt x="962" y="12453"/>
                  </a:lnTo>
                  <a:lnTo>
                    <a:pt x="774" y="12563"/>
                  </a:lnTo>
                  <a:lnTo>
                    <a:pt x="623" y="12684"/>
                  </a:lnTo>
                  <a:lnTo>
                    <a:pt x="528" y="12838"/>
                  </a:lnTo>
                  <a:lnTo>
                    <a:pt x="453" y="13026"/>
                  </a:lnTo>
                  <a:lnTo>
                    <a:pt x="339" y="13477"/>
                  </a:lnTo>
                  <a:lnTo>
                    <a:pt x="226" y="13984"/>
                  </a:lnTo>
                  <a:lnTo>
                    <a:pt x="151" y="14535"/>
                  </a:lnTo>
                  <a:lnTo>
                    <a:pt x="113" y="15075"/>
                  </a:lnTo>
                  <a:lnTo>
                    <a:pt x="113" y="15626"/>
                  </a:lnTo>
                  <a:lnTo>
                    <a:pt x="151" y="16133"/>
                  </a:lnTo>
                  <a:lnTo>
                    <a:pt x="188" y="16376"/>
                  </a:lnTo>
                  <a:lnTo>
                    <a:pt x="264" y="16585"/>
                  </a:lnTo>
                  <a:lnTo>
                    <a:pt x="339" y="16773"/>
                  </a:lnTo>
                  <a:lnTo>
                    <a:pt x="453" y="16938"/>
                  </a:lnTo>
                  <a:lnTo>
                    <a:pt x="1095" y="16883"/>
                  </a:lnTo>
                  <a:lnTo>
                    <a:pt x="1963" y="16795"/>
                  </a:lnTo>
                  <a:lnTo>
                    <a:pt x="2945" y="16751"/>
                  </a:lnTo>
                  <a:lnTo>
                    <a:pt x="3965" y="16706"/>
                  </a:lnTo>
                  <a:lnTo>
                    <a:pt x="5022" y="16684"/>
                  </a:lnTo>
                  <a:lnTo>
                    <a:pt x="5947" y="16684"/>
                  </a:lnTo>
                  <a:lnTo>
                    <a:pt x="6759" y="16706"/>
                  </a:lnTo>
                  <a:lnTo>
                    <a:pt x="7363" y="16751"/>
                  </a:lnTo>
                  <a:lnTo>
                    <a:pt x="7948" y="16839"/>
                  </a:lnTo>
                  <a:lnTo>
                    <a:pt x="8458" y="16916"/>
                  </a:lnTo>
                  <a:lnTo>
                    <a:pt x="8893" y="17026"/>
                  </a:lnTo>
                  <a:lnTo>
                    <a:pt x="9289" y="17158"/>
                  </a:lnTo>
                  <a:lnTo>
                    <a:pt x="9572" y="17280"/>
                  </a:lnTo>
                  <a:lnTo>
                    <a:pt x="9799" y="17412"/>
                  </a:lnTo>
                  <a:lnTo>
                    <a:pt x="9969" y="17555"/>
                  </a:lnTo>
                  <a:lnTo>
                    <a:pt x="10120" y="17687"/>
                  </a:lnTo>
                  <a:lnTo>
                    <a:pt x="10158" y="17831"/>
                  </a:lnTo>
                  <a:lnTo>
                    <a:pt x="10195" y="17974"/>
                  </a:lnTo>
                  <a:lnTo>
                    <a:pt x="10158" y="18128"/>
                  </a:lnTo>
                  <a:lnTo>
                    <a:pt x="10082" y="18271"/>
                  </a:lnTo>
                  <a:lnTo>
                    <a:pt x="9969" y="18426"/>
                  </a:lnTo>
                  <a:lnTo>
                    <a:pt x="9837" y="18569"/>
                  </a:lnTo>
                  <a:lnTo>
                    <a:pt x="9648" y="18701"/>
                  </a:lnTo>
                  <a:lnTo>
                    <a:pt x="9440" y="18822"/>
                  </a:lnTo>
                  <a:lnTo>
                    <a:pt x="9213" y="18999"/>
                  </a:lnTo>
                  <a:lnTo>
                    <a:pt x="9044" y="19186"/>
                  </a:lnTo>
                  <a:lnTo>
                    <a:pt x="8893" y="19395"/>
                  </a:lnTo>
                  <a:lnTo>
                    <a:pt x="8817" y="19627"/>
                  </a:lnTo>
                  <a:lnTo>
                    <a:pt x="8779" y="19858"/>
                  </a:lnTo>
                  <a:lnTo>
                    <a:pt x="8779" y="20112"/>
                  </a:lnTo>
                  <a:lnTo>
                    <a:pt x="8855" y="20354"/>
                  </a:lnTo>
                  <a:lnTo>
                    <a:pt x="8968" y="20586"/>
                  </a:lnTo>
                  <a:lnTo>
                    <a:pt x="9138" y="20817"/>
                  </a:lnTo>
                  <a:lnTo>
                    <a:pt x="9365" y="21026"/>
                  </a:lnTo>
                  <a:lnTo>
                    <a:pt x="9610" y="21192"/>
                  </a:lnTo>
                  <a:lnTo>
                    <a:pt x="9950" y="21368"/>
                  </a:lnTo>
                  <a:lnTo>
                    <a:pt x="10120" y="21445"/>
                  </a:lnTo>
                  <a:lnTo>
                    <a:pt x="10346" y="21511"/>
                  </a:lnTo>
                  <a:lnTo>
                    <a:pt x="10516" y="21555"/>
                  </a:lnTo>
                  <a:lnTo>
                    <a:pt x="10743" y="21600"/>
                  </a:lnTo>
                  <a:lnTo>
                    <a:pt x="10988" y="21644"/>
                  </a:lnTo>
                  <a:lnTo>
                    <a:pt x="11215" y="21666"/>
                  </a:lnTo>
                  <a:lnTo>
                    <a:pt x="11498" y="21666"/>
                  </a:lnTo>
                  <a:lnTo>
                    <a:pt x="11762" y="21666"/>
                  </a:lnTo>
                  <a:lnTo>
                    <a:pt x="12253" y="21644"/>
                  </a:lnTo>
                  <a:lnTo>
                    <a:pt x="12763" y="21577"/>
                  </a:lnTo>
                  <a:lnTo>
                    <a:pt x="13197" y="21467"/>
                  </a:lnTo>
                  <a:lnTo>
                    <a:pt x="13556" y="21346"/>
                  </a:lnTo>
                  <a:lnTo>
                    <a:pt x="13896" y="21192"/>
                  </a:lnTo>
                  <a:lnTo>
                    <a:pt x="14179" y="21026"/>
                  </a:lnTo>
                  <a:lnTo>
                    <a:pt x="14444" y="20839"/>
                  </a:lnTo>
                  <a:lnTo>
                    <a:pt x="14576" y="20641"/>
                  </a:lnTo>
                  <a:lnTo>
                    <a:pt x="14727" y="20431"/>
                  </a:lnTo>
                  <a:lnTo>
                    <a:pt x="14765" y="20200"/>
                  </a:lnTo>
                  <a:lnTo>
                    <a:pt x="14802" y="19991"/>
                  </a:lnTo>
                  <a:lnTo>
                    <a:pt x="14727" y="19759"/>
                  </a:lnTo>
                  <a:lnTo>
                    <a:pt x="14613" y="19550"/>
                  </a:lnTo>
                  <a:lnTo>
                    <a:pt x="14444" y="19307"/>
                  </a:lnTo>
                  <a:lnTo>
                    <a:pt x="14217" y="19098"/>
                  </a:lnTo>
                  <a:lnTo>
                    <a:pt x="13934" y="18911"/>
                  </a:lnTo>
                  <a:lnTo>
                    <a:pt x="13669" y="18745"/>
                  </a:lnTo>
                  <a:lnTo>
                    <a:pt x="13462" y="18547"/>
                  </a:lnTo>
                  <a:lnTo>
                    <a:pt x="13311" y="18337"/>
                  </a:lnTo>
                  <a:lnTo>
                    <a:pt x="13197" y="18150"/>
                  </a:lnTo>
                  <a:lnTo>
                    <a:pt x="13122" y="17941"/>
                  </a:lnTo>
                  <a:lnTo>
                    <a:pt x="13122" y="17720"/>
                  </a:lnTo>
                  <a:lnTo>
                    <a:pt x="13122" y="17533"/>
                  </a:lnTo>
                  <a:lnTo>
                    <a:pt x="13197" y="17346"/>
                  </a:lnTo>
                  <a:lnTo>
                    <a:pt x="13273" y="17158"/>
                  </a:lnTo>
                  <a:lnTo>
                    <a:pt x="13386" y="16982"/>
                  </a:lnTo>
                  <a:lnTo>
                    <a:pt x="13537" y="16839"/>
                  </a:lnTo>
                  <a:lnTo>
                    <a:pt x="13707" y="16706"/>
                  </a:lnTo>
                  <a:lnTo>
                    <a:pt x="13896" y="16607"/>
                  </a:lnTo>
                  <a:lnTo>
                    <a:pt x="14104" y="16519"/>
                  </a:lnTo>
                  <a:lnTo>
                    <a:pt x="14330" y="16453"/>
                  </a:lnTo>
                  <a:lnTo>
                    <a:pt x="14538" y="16431"/>
                  </a:lnTo>
                  <a:lnTo>
                    <a:pt x="14897" y="16453"/>
                  </a:lnTo>
                  <a:lnTo>
                    <a:pt x="15406" y="16497"/>
                  </a:lnTo>
                  <a:lnTo>
                    <a:pt x="16105" y="16541"/>
                  </a:lnTo>
                  <a:lnTo>
                    <a:pt x="16898" y="16607"/>
                  </a:lnTo>
                  <a:lnTo>
                    <a:pt x="17804" y="16651"/>
                  </a:lnTo>
                  <a:lnTo>
                    <a:pt x="18786" y="16684"/>
                  </a:lnTo>
                  <a:lnTo>
                    <a:pt x="19844" y="16728"/>
                  </a:lnTo>
                  <a:lnTo>
                    <a:pt x="20920" y="16751"/>
                  </a:lnTo>
                  <a:lnTo>
                    <a:pt x="21109" y="16497"/>
                  </a:lnTo>
                  <a:lnTo>
                    <a:pt x="21241" y="16222"/>
                  </a:lnTo>
                  <a:lnTo>
                    <a:pt x="21392" y="15946"/>
                  </a:lnTo>
                  <a:lnTo>
                    <a:pt x="21467" y="15648"/>
                  </a:lnTo>
                  <a:lnTo>
                    <a:pt x="21543" y="15351"/>
                  </a:lnTo>
                  <a:lnTo>
                    <a:pt x="21618" y="15042"/>
                  </a:lnTo>
                  <a:lnTo>
                    <a:pt x="21618" y="14745"/>
                  </a:lnTo>
                  <a:lnTo>
                    <a:pt x="21618" y="14447"/>
                  </a:lnTo>
                  <a:lnTo>
                    <a:pt x="21618" y="14150"/>
                  </a:lnTo>
                  <a:lnTo>
                    <a:pt x="21581" y="13852"/>
                  </a:lnTo>
                  <a:lnTo>
                    <a:pt x="21505" y="13577"/>
                  </a:lnTo>
                  <a:lnTo>
                    <a:pt x="21430" y="13301"/>
                  </a:lnTo>
                  <a:lnTo>
                    <a:pt x="21354" y="13048"/>
                  </a:lnTo>
                  <a:lnTo>
                    <a:pt x="21241" y="12816"/>
                  </a:lnTo>
                  <a:lnTo>
                    <a:pt x="21146" y="12607"/>
                  </a:lnTo>
                  <a:lnTo>
                    <a:pt x="21033" y="12431"/>
                  </a:lnTo>
                  <a:lnTo>
                    <a:pt x="20920" y="12265"/>
                  </a:lnTo>
                  <a:lnTo>
                    <a:pt x="20769" y="12144"/>
                  </a:lnTo>
                  <a:lnTo>
                    <a:pt x="20637" y="12034"/>
                  </a:lnTo>
                  <a:lnTo>
                    <a:pt x="20486" y="11946"/>
                  </a:lnTo>
                  <a:lnTo>
                    <a:pt x="20297" y="11891"/>
                  </a:lnTo>
                  <a:lnTo>
                    <a:pt x="20165" y="11846"/>
                  </a:lnTo>
                  <a:lnTo>
                    <a:pt x="19976" y="11824"/>
                  </a:lnTo>
                  <a:lnTo>
                    <a:pt x="19806" y="11802"/>
                  </a:lnTo>
                  <a:lnTo>
                    <a:pt x="19390" y="11824"/>
                  </a:lnTo>
                  <a:lnTo>
                    <a:pt x="18956" y="11891"/>
                  </a:lnTo>
                  <a:lnTo>
                    <a:pt x="18503" y="11968"/>
                  </a:lnTo>
                  <a:lnTo>
                    <a:pt x="17993" y="12078"/>
                  </a:lnTo>
                  <a:lnTo>
                    <a:pt x="17653" y="12144"/>
                  </a:lnTo>
                  <a:lnTo>
                    <a:pt x="17332" y="12199"/>
                  </a:lnTo>
                  <a:lnTo>
                    <a:pt x="17049" y="12221"/>
                  </a:lnTo>
                  <a:lnTo>
                    <a:pt x="16747" y="12243"/>
                  </a:lnTo>
                  <a:lnTo>
                    <a:pt x="16464" y="12243"/>
                  </a:lnTo>
                  <a:lnTo>
                    <a:pt x="16218" y="12243"/>
                  </a:lnTo>
                  <a:lnTo>
                    <a:pt x="15992" y="12221"/>
                  </a:lnTo>
                  <a:lnTo>
                    <a:pt x="15746" y="12199"/>
                  </a:lnTo>
                  <a:lnTo>
                    <a:pt x="15520" y="12155"/>
                  </a:lnTo>
                  <a:lnTo>
                    <a:pt x="15350" y="12122"/>
                  </a:lnTo>
                  <a:lnTo>
                    <a:pt x="15161" y="12056"/>
                  </a:lnTo>
                  <a:lnTo>
                    <a:pt x="14972" y="11990"/>
                  </a:lnTo>
                  <a:lnTo>
                    <a:pt x="14689" y="11846"/>
                  </a:lnTo>
                  <a:lnTo>
                    <a:pt x="14444" y="11670"/>
                  </a:lnTo>
                  <a:lnTo>
                    <a:pt x="14255" y="11483"/>
                  </a:lnTo>
                  <a:lnTo>
                    <a:pt x="14104" y="11295"/>
                  </a:lnTo>
                  <a:lnTo>
                    <a:pt x="14028" y="11086"/>
                  </a:lnTo>
                  <a:lnTo>
                    <a:pt x="13972" y="10888"/>
                  </a:lnTo>
                  <a:lnTo>
                    <a:pt x="13972" y="10700"/>
                  </a:lnTo>
                  <a:lnTo>
                    <a:pt x="14009" y="10513"/>
                  </a:lnTo>
                  <a:lnTo>
                    <a:pt x="14066" y="10359"/>
                  </a:lnTo>
                  <a:lnTo>
                    <a:pt x="14179" y="10215"/>
                  </a:lnTo>
                  <a:lnTo>
                    <a:pt x="14406" y="10006"/>
                  </a:lnTo>
                  <a:lnTo>
                    <a:pt x="14651" y="9830"/>
                  </a:lnTo>
                  <a:lnTo>
                    <a:pt x="14878" y="9686"/>
                  </a:lnTo>
                  <a:lnTo>
                    <a:pt x="15123" y="9554"/>
                  </a:lnTo>
                  <a:lnTo>
                    <a:pt x="15350" y="9477"/>
                  </a:lnTo>
                  <a:lnTo>
                    <a:pt x="15558" y="9411"/>
                  </a:lnTo>
                  <a:lnTo>
                    <a:pt x="15803" y="9345"/>
                  </a:lnTo>
                  <a:lnTo>
                    <a:pt x="16030" y="9323"/>
                  </a:lnTo>
                  <a:lnTo>
                    <a:pt x="16256" y="9301"/>
                  </a:lnTo>
                  <a:lnTo>
                    <a:pt x="16464" y="9323"/>
                  </a:lnTo>
                  <a:lnTo>
                    <a:pt x="16690" y="9345"/>
                  </a:lnTo>
                  <a:lnTo>
                    <a:pt x="16898" y="9367"/>
                  </a:lnTo>
                  <a:lnTo>
                    <a:pt x="17332" y="9477"/>
                  </a:lnTo>
                  <a:lnTo>
                    <a:pt x="17767" y="9598"/>
                  </a:lnTo>
                  <a:lnTo>
                    <a:pt x="18163" y="9731"/>
                  </a:lnTo>
                  <a:lnTo>
                    <a:pt x="18597" y="9874"/>
                  </a:lnTo>
                  <a:lnTo>
                    <a:pt x="18994" y="10006"/>
                  </a:lnTo>
                  <a:lnTo>
                    <a:pt x="19428" y="10083"/>
                  </a:lnTo>
                  <a:lnTo>
                    <a:pt x="19617" y="10127"/>
                  </a:lnTo>
                  <a:lnTo>
                    <a:pt x="19844" y="10149"/>
                  </a:lnTo>
                  <a:lnTo>
                    <a:pt x="20013" y="10149"/>
                  </a:lnTo>
                  <a:lnTo>
                    <a:pt x="20240" y="10127"/>
                  </a:lnTo>
                  <a:lnTo>
                    <a:pt x="20410" y="10105"/>
                  </a:lnTo>
                  <a:lnTo>
                    <a:pt x="20637" y="10061"/>
                  </a:lnTo>
                  <a:lnTo>
                    <a:pt x="20844" y="9984"/>
                  </a:lnTo>
                  <a:lnTo>
                    <a:pt x="21033" y="9896"/>
                  </a:lnTo>
                  <a:lnTo>
                    <a:pt x="21146" y="9830"/>
                  </a:lnTo>
                  <a:lnTo>
                    <a:pt x="21203" y="9753"/>
                  </a:lnTo>
                  <a:lnTo>
                    <a:pt x="21279" y="9642"/>
                  </a:lnTo>
                  <a:lnTo>
                    <a:pt x="21354" y="9521"/>
                  </a:lnTo>
                  <a:lnTo>
                    <a:pt x="21430" y="9246"/>
                  </a:lnTo>
                  <a:lnTo>
                    <a:pt x="21430" y="8904"/>
                  </a:lnTo>
                  <a:lnTo>
                    <a:pt x="21430" y="8540"/>
                  </a:lnTo>
                  <a:lnTo>
                    <a:pt x="21392" y="8144"/>
                  </a:lnTo>
                  <a:lnTo>
                    <a:pt x="21354" y="7714"/>
                  </a:lnTo>
                  <a:lnTo>
                    <a:pt x="21279" y="7295"/>
                  </a:lnTo>
                  <a:lnTo>
                    <a:pt x="21146" y="6446"/>
                  </a:lnTo>
                  <a:lnTo>
                    <a:pt x="20995" y="5686"/>
                  </a:lnTo>
                  <a:lnTo>
                    <a:pt x="20958" y="5366"/>
                  </a:lnTo>
                  <a:lnTo>
                    <a:pt x="20958" y="5091"/>
                  </a:lnTo>
                  <a:lnTo>
                    <a:pt x="20958" y="4860"/>
                  </a:lnTo>
                  <a:lnTo>
                    <a:pt x="21033" y="4716"/>
                  </a:lnTo>
                  <a:lnTo>
                    <a:pt x="20637" y="4860"/>
                  </a:lnTo>
                  <a:lnTo>
                    <a:pt x="20127" y="4992"/>
                  </a:lnTo>
                  <a:lnTo>
                    <a:pt x="19617" y="5069"/>
                  </a:lnTo>
                  <a:lnTo>
                    <a:pt x="19032" y="5157"/>
                  </a:lnTo>
                  <a:lnTo>
                    <a:pt x="18465" y="5201"/>
                  </a:lnTo>
                  <a:lnTo>
                    <a:pt x="17842" y="5245"/>
                  </a:lnTo>
                  <a:lnTo>
                    <a:pt x="17219" y="5267"/>
                  </a:lnTo>
                  <a:lnTo>
                    <a:pt x="16615" y="5267"/>
                  </a:lnTo>
                  <a:lnTo>
                    <a:pt x="15992" y="5245"/>
                  </a:lnTo>
                  <a:lnTo>
                    <a:pt x="15369" y="5201"/>
                  </a:lnTo>
                  <a:lnTo>
                    <a:pt x="14840" y="5157"/>
                  </a:lnTo>
                  <a:lnTo>
                    <a:pt x="14293" y="5091"/>
                  </a:lnTo>
                  <a:lnTo>
                    <a:pt x="13783" y="5014"/>
                  </a:lnTo>
                  <a:lnTo>
                    <a:pt x="13386" y="4926"/>
                  </a:lnTo>
                  <a:lnTo>
                    <a:pt x="13027" y="4815"/>
                  </a:lnTo>
                  <a:lnTo>
                    <a:pt x="12725" y="4716"/>
                  </a:lnTo>
                  <a:lnTo>
                    <a:pt x="12480" y="4606"/>
                  </a:lnTo>
                  <a:lnTo>
                    <a:pt x="12291" y="4496"/>
                  </a:lnTo>
                  <a:lnTo>
                    <a:pt x="12197" y="4397"/>
                  </a:lnTo>
                  <a:lnTo>
                    <a:pt x="12083" y="4286"/>
                  </a:lnTo>
                  <a:lnTo>
                    <a:pt x="12046" y="4187"/>
                  </a:lnTo>
                  <a:lnTo>
                    <a:pt x="12008" y="4077"/>
                  </a:lnTo>
                  <a:lnTo>
                    <a:pt x="12046" y="3967"/>
                  </a:lnTo>
                  <a:lnTo>
                    <a:pt x="12121" y="3868"/>
                  </a:lnTo>
                  <a:lnTo>
                    <a:pt x="12197" y="3735"/>
                  </a:lnTo>
                  <a:lnTo>
                    <a:pt x="12291" y="3614"/>
                  </a:lnTo>
                  <a:lnTo>
                    <a:pt x="12442" y="3482"/>
                  </a:lnTo>
                  <a:lnTo>
                    <a:pt x="12631" y="3361"/>
                  </a:lnTo>
                  <a:lnTo>
                    <a:pt x="13065" y="3085"/>
                  </a:lnTo>
                  <a:lnTo>
                    <a:pt x="13537" y="2766"/>
                  </a:lnTo>
                  <a:lnTo>
                    <a:pt x="13783" y="2578"/>
                  </a:lnTo>
                  <a:lnTo>
                    <a:pt x="13934" y="2380"/>
                  </a:lnTo>
                  <a:lnTo>
                    <a:pt x="14028" y="2171"/>
                  </a:lnTo>
                  <a:lnTo>
                    <a:pt x="14104" y="1961"/>
                  </a:lnTo>
                  <a:lnTo>
                    <a:pt x="14104" y="1730"/>
                  </a:lnTo>
                  <a:lnTo>
                    <a:pt x="14066" y="1498"/>
                  </a:lnTo>
                  <a:lnTo>
                    <a:pt x="13972" y="1267"/>
                  </a:lnTo>
                  <a:lnTo>
                    <a:pt x="13820" y="1057"/>
                  </a:lnTo>
                  <a:lnTo>
                    <a:pt x="13594" y="837"/>
                  </a:lnTo>
                  <a:lnTo>
                    <a:pt x="13386" y="628"/>
                  </a:lnTo>
                  <a:lnTo>
                    <a:pt x="13103" y="462"/>
                  </a:lnTo>
                  <a:lnTo>
                    <a:pt x="12763" y="308"/>
                  </a:lnTo>
                  <a:lnTo>
                    <a:pt x="12404" y="187"/>
                  </a:lnTo>
                  <a:lnTo>
                    <a:pt x="12008" y="77"/>
                  </a:lnTo>
                  <a:lnTo>
                    <a:pt x="11574" y="33"/>
                  </a:lnTo>
                  <a:lnTo>
                    <a:pt x="11102" y="11"/>
                  </a:lnTo>
                  <a:lnTo>
                    <a:pt x="10667" y="11"/>
                  </a:lnTo>
                  <a:lnTo>
                    <a:pt x="10233" y="77"/>
                  </a:lnTo>
                  <a:lnTo>
                    <a:pt x="9837" y="187"/>
                  </a:lnTo>
                  <a:lnTo>
                    <a:pt x="9440" y="286"/>
                  </a:lnTo>
                  <a:lnTo>
                    <a:pt x="9062" y="462"/>
                  </a:lnTo>
                  <a:lnTo>
                    <a:pt x="8741" y="628"/>
                  </a:lnTo>
                  <a:lnTo>
                    <a:pt x="8458" y="815"/>
                  </a:lnTo>
                  <a:lnTo>
                    <a:pt x="8232" y="1035"/>
                  </a:lnTo>
                  <a:lnTo>
                    <a:pt x="8062" y="1245"/>
                  </a:lnTo>
                  <a:lnTo>
                    <a:pt x="7911" y="1476"/>
                  </a:lnTo>
                  <a:lnTo>
                    <a:pt x="7835" y="1708"/>
                  </a:lnTo>
                  <a:lnTo>
                    <a:pt x="7797" y="1961"/>
                  </a:lnTo>
                  <a:lnTo>
                    <a:pt x="7835" y="2193"/>
                  </a:lnTo>
                  <a:lnTo>
                    <a:pt x="7948" y="2402"/>
                  </a:lnTo>
                  <a:lnTo>
                    <a:pt x="8062" y="2534"/>
                  </a:lnTo>
                  <a:lnTo>
                    <a:pt x="8175" y="2644"/>
                  </a:lnTo>
                  <a:lnTo>
                    <a:pt x="8269" y="2744"/>
                  </a:lnTo>
                  <a:lnTo>
                    <a:pt x="8420" y="2832"/>
                  </a:lnTo>
                  <a:lnTo>
                    <a:pt x="8704" y="3019"/>
                  </a:lnTo>
                  <a:lnTo>
                    <a:pt x="8968" y="3206"/>
                  </a:lnTo>
                  <a:lnTo>
                    <a:pt x="9138" y="3405"/>
                  </a:lnTo>
                  <a:lnTo>
                    <a:pt x="9327" y="3570"/>
                  </a:lnTo>
                  <a:lnTo>
                    <a:pt x="9440" y="3735"/>
                  </a:lnTo>
                  <a:lnTo>
                    <a:pt x="9516" y="3890"/>
                  </a:lnTo>
                  <a:lnTo>
                    <a:pt x="9534" y="4033"/>
                  </a:lnTo>
                  <a:lnTo>
                    <a:pt x="9534" y="4165"/>
                  </a:lnTo>
                  <a:lnTo>
                    <a:pt x="9516" y="4286"/>
                  </a:lnTo>
                  <a:lnTo>
                    <a:pt x="9440" y="4397"/>
                  </a:lnTo>
                  <a:lnTo>
                    <a:pt x="9327" y="4496"/>
                  </a:lnTo>
                  <a:lnTo>
                    <a:pt x="9176" y="4562"/>
                  </a:lnTo>
                  <a:lnTo>
                    <a:pt x="9006" y="4628"/>
                  </a:lnTo>
                  <a:lnTo>
                    <a:pt x="8779" y="4694"/>
                  </a:lnTo>
                  <a:lnTo>
                    <a:pt x="8534" y="4716"/>
                  </a:lnTo>
                  <a:lnTo>
                    <a:pt x="8232" y="4716"/>
                  </a:lnTo>
                  <a:lnTo>
                    <a:pt x="7118" y="4738"/>
                  </a:lnTo>
                  <a:lnTo>
                    <a:pt x="5947" y="4771"/>
                  </a:lnTo>
                  <a:lnTo>
                    <a:pt x="4795" y="4815"/>
                  </a:lnTo>
                  <a:lnTo>
                    <a:pt x="3681" y="4860"/>
                  </a:lnTo>
                  <a:lnTo>
                    <a:pt x="2662" y="4882"/>
                  </a:lnTo>
                  <a:lnTo>
                    <a:pt x="1755" y="4882"/>
                  </a:lnTo>
                  <a:lnTo>
                    <a:pt x="1359" y="4860"/>
                  </a:lnTo>
                  <a:lnTo>
                    <a:pt x="981" y="4837"/>
                  </a:lnTo>
                  <a:lnTo>
                    <a:pt x="698" y="4771"/>
                  </a:lnTo>
                  <a:lnTo>
                    <a:pt x="453" y="4716"/>
                  </a:lnTo>
                  <a:lnTo>
                    <a:pt x="453" y="5322"/>
                  </a:lnTo>
                  <a:lnTo>
                    <a:pt x="453" y="6083"/>
                  </a:lnTo>
                  <a:lnTo>
                    <a:pt x="453" y="6909"/>
                  </a:lnTo>
                  <a:lnTo>
                    <a:pt x="453" y="7780"/>
                  </a:lnTo>
                  <a:lnTo>
                    <a:pt x="453" y="8606"/>
                  </a:lnTo>
                  <a:lnTo>
                    <a:pt x="453" y="9345"/>
                  </a:lnTo>
                  <a:lnTo>
                    <a:pt x="453" y="9918"/>
                  </a:lnTo>
                  <a:lnTo>
                    <a:pt x="453" y="10282"/>
                  </a:lnTo>
                  <a:lnTo>
                    <a:pt x="490" y="10381"/>
                  </a:lnTo>
                  <a:lnTo>
                    <a:pt x="547" y="10491"/>
                  </a:lnTo>
                  <a:lnTo>
                    <a:pt x="660" y="10590"/>
                  </a:lnTo>
                  <a:lnTo>
                    <a:pt x="811" y="10700"/>
                  </a:lnTo>
                  <a:lnTo>
                    <a:pt x="981" y="10811"/>
                  </a:lnTo>
                  <a:lnTo>
                    <a:pt x="1208" y="10888"/>
                  </a:lnTo>
                  <a:lnTo>
                    <a:pt x="1453" y="10954"/>
                  </a:lnTo>
                  <a:lnTo>
                    <a:pt x="1718" y="11020"/>
                  </a:lnTo>
                  <a:lnTo>
                    <a:pt x="1963" y="11064"/>
                  </a:lnTo>
                  <a:lnTo>
                    <a:pt x="2265" y="11086"/>
                  </a:lnTo>
                  <a:lnTo>
                    <a:pt x="2548" y="11064"/>
                  </a:lnTo>
                  <a:lnTo>
                    <a:pt x="2794" y="11042"/>
                  </a:lnTo>
                  <a:lnTo>
                    <a:pt x="3096" y="10976"/>
                  </a:lnTo>
                  <a:lnTo>
                    <a:pt x="3341" y="10888"/>
                  </a:lnTo>
                  <a:lnTo>
                    <a:pt x="3606" y="10766"/>
                  </a:lnTo>
                  <a:lnTo>
                    <a:pt x="3813" y="10590"/>
                  </a:lnTo>
                  <a:close/>
                </a:path>
              </a:pathLst>
            </a:custGeom>
            <a:solidFill>
              <a:srgbClr val="D8EBB3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3" name="Puzzle1"/>
            <p:cNvSpPr>
              <a:spLocks noEditPoints="1" noChangeArrowheads="1"/>
            </p:cNvSpPr>
            <p:nvPr/>
          </p:nvSpPr>
          <p:spPr bwMode="auto">
            <a:xfrm>
              <a:off x="1824" y="1091"/>
              <a:ext cx="1800" cy="105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6084 w 21600"/>
                <a:gd name="T25" fmla="*/ 2569 h 21600"/>
                <a:gd name="T26" fmla="*/ 16128 w 21600"/>
                <a:gd name="T27" fmla="*/ 19545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340" name="Line 8"/>
          <p:cNvSpPr>
            <a:spLocks noChangeShapeType="1"/>
          </p:cNvSpPr>
          <p:nvPr/>
        </p:nvSpPr>
        <p:spPr bwMode="auto">
          <a:xfrm>
            <a:off x="5580063" y="4365625"/>
            <a:ext cx="1368425" cy="2873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41" name="Line 9"/>
          <p:cNvSpPr>
            <a:spLocks noChangeShapeType="1"/>
          </p:cNvSpPr>
          <p:nvPr/>
        </p:nvSpPr>
        <p:spPr bwMode="auto">
          <a:xfrm flipV="1">
            <a:off x="5795963" y="1268413"/>
            <a:ext cx="1368425" cy="5048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42" name="Line 10"/>
          <p:cNvSpPr>
            <a:spLocks noChangeShapeType="1"/>
          </p:cNvSpPr>
          <p:nvPr/>
        </p:nvSpPr>
        <p:spPr bwMode="auto">
          <a:xfrm flipH="1" flipV="1">
            <a:off x="2286000" y="1143000"/>
            <a:ext cx="936625" cy="5032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43" name="Line 11"/>
          <p:cNvSpPr>
            <a:spLocks noChangeShapeType="1"/>
          </p:cNvSpPr>
          <p:nvPr/>
        </p:nvSpPr>
        <p:spPr bwMode="auto">
          <a:xfrm>
            <a:off x="4953000" y="4191000"/>
            <a:ext cx="381000" cy="100488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44" name="Text Box 12"/>
          <p:cNvSpPr txBox="1">
            <a:spLocks noChangeArrowheads="1"/>
          </p:cNvSpPr>
          <p:nvPr/>
        </p:nvSpPr>
        <p:spPr bwMode="auto">
          <a:xfrm>
            <a:off x="152400" y="685800"/>
            <a:ext cx="18192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 dirty="0">
                <a:latin typeface="Bookman Old Style" pitchFamily="18" charset="0"/>
              </a:rPr>
              <a:t>ПАПРАТ</a:t>
            </a:r>
          </a:p>
        </p:txBody>
      </p:sp>
      <p:sp>
        <p:nvSpPr>
          <p:cNvPr id="14345" name="Text Box 13"/>
          <p:cNvSpPr txBox="1">
            <a:spLocks noChangeArrowheads="1"/>
          </p:cNvSpPr>
          <p:nvPr/>
        </p:nvSpPr>
        <p:spPr bwMode="auto">
          <a:xfrm>
            <a:off x="7010400" y="152400"/>
            <a:ext cx="2133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 dirty="0">
                <a:latin typeface="Bookman Old Style" pitchFamily="18" charset="0"/>
              </a:rPr>
              <a:t>МАХОВИНА</a:t>
            </a:r>
          </a:p>
        </p:txBody>
      </p:sp>
      <p:sp>
        <p:nvSpPr>
          <p:cNvPr id="14347" name="Text Box 15"/>
          <p:cNvSpPr txBox="1">
            <a:spLocks noChangeArrowheads="1"/>
          </p:cNvSpPr>
          <p:nvPr/>
        </p:nvSpPr>
        <p:spPr bwMode="auto">
          <a:xfrm>
            <a:off x="4419600" y="5257800"/>
            <a:ext cx="26654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 dirty="0">
                <a:latin typeface="Bookman Old Style" pitchFamily="18" charset="0"/>
              </a:rPr>
              <a:t>ЉУБИЧИЦА</a:t>
            </a:r>
          </a:p>
        </p:txBody>
      </p:sp>
      <p:sp>
        <p:nvSpPr>
          <p:cNvPr id="14348" name="Text Box 16"/>
          <p:cNvSpPr txBox="1">
            <a:spLocks noChangeArrowheads="1"/>
          </p:cNvSpPr>
          <p:nvPr/>
        </p:nvSpPr>
        <p:spPr bwMode="auto">
          <a:xfrm>
            <a:off x="7019925" y="4508500"/>
            <a:ext cx="18716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sz="2000" b="1" dirty="0">
                <a:latin typeface="Bookman Old Style" pitchFamily="18" charset="0"/>
              </a:rPr>
              <a:t>ДИВЉА ЈАГОДА</a:t>
            </a:r>
          </a:p>
        </p:txBody>
      </p:sp>
      <p:sp>
        <p:nvSpPr>
          <p:cNvPr id="14349" name="Text Box 17"/>
          <p:cNvSpPr txBox="1">
            <a:spLocks noChangeArrowheads="1"/>
          </p:cNvSpPr>
          <p:nvPr/>
        </p:nvSpPr>
        <p:spPr bwMode="auto">
          <a:xfrm>
            <a:off x="0" y="152400"/>
            <a:ext cx="6019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r-Cyrl-CS" sz="2800" b="1" u="sng" dirty="0">
                <a:latin typeface="Bookman Old Style" pitchFamily="18" charset="0"/>
              </a:rPr>
              <a:t>Осим дрвећа у шуми расту: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5638800" y="2209800"/>
            <a:ext cx="1600200" cy="304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0800000" flipV="1">
            <a:off x="1600200" y="2514600"/>
            <a:ext cx="12192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467600" y="20574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ДИВЉА ТРЕШЊА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52400" y="29718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ЂУРЂЕВАК</a:t>
            </a:r>
            <a:endParaRPr lang="en-US" dirty="0"/>
          </a:p>
        </p:txBody>
      </p:sp>
      <p:pic>
        <p:nvPicPr>
          <p:cNvPr id="24" name="Picture 23" descr="djurdjeva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657600"/>
            <a:ext cx="1795330" cy="239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Picture 24" descr="viola-mirisn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5029200"/>
            <a:ext cx="2052638" cy="14531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6" name="Picture 25" descr="divlja visnj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1800" y="2819400"/>
            <a:ext cx="1958969" cy="1469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Picture 26" descr="Jagod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400" y="5334000"/>
            <a:ext cx="2228833" cy="1328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27" descr="athyrium-filix-femina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" y="1219200"/>
            <a:ext cx="2062327" cy="1295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9" name="Picture 28" descr="mahovina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239000" y="685800"/>
            <a:ext cx="1822450" cy="12502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animBg="1"/>
      <p:bldP spid="14341" grpId="0" animBg="1"/>
      <p:bldP spid="14342" grpId="0" animBg="1"/>
      <p:bldP spid="14343" grpId="0" animBg="1"/>
      <p:bldP spid="14344" grpId="0"/>
      <p:bldP spid="14345" grpId="0"/>
      <p:bldP spid="14347" grpId="0"/>
      <p:bldP spid="14348" grpId="0"/>
      <p:bldP spid="14349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2" name="Text Box 17"/>
          <p:cNvSpPr txBox="1">
            <a:spLocks noChangeArrowheads="1"/>
          </p:cNvSpPr>
          <p:nvPr/>
        </p:nvSpPr>
        <p:spPr bwMode="auto">
          <a:xfrm>
            <a:off x="304800" y="304800"/>
            <a:ext cx="8534400" cy="519113"/>
          </a:xfrm>
          <a:prstGeom prst="rect">
            <a:avLst/>
          </a:prstGeom>
          <a:solidFill>
            <a:srgbClr val="FF9933"/>
          </a:solidFill>
          <a:ln w="38100">
            <a:noFill/>
            <a:miter lim="800000"/>
            <a:headEnd/>
            <a:tailEnd/>
          </a:ln>
          <a:effectLst>
            <a:outerShdw dist="35921" dir="2700000" algn="ctr" rotWithShape="0">
              <a:srgbClr val="5F5F5F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r-Cyrl-CS" sz="2800" b="1" dirty="0">
                <a:latin typeface="Bookman Old Style" pitchFamily="18" charset="0"/>
              </a:rPr>
              <a:t> Животињски свет шуме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28600" y="1143000"/>
            <a:ext cx="632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defRPr/>
            </a:pPr>
            <a:r>
              <a:rPr lang="sr-Cyrl-CS" sz="2400" dirty="0"/>
              <a:t>У шумама још живе: славуј, детлић, сова, суп...</a:t>
            </a:r>
          </a:p>
        </p:txBody>
      </p:sp>
      <p:sp>
        <p:nvSpPr>
          <p:cNvPr id="20" name="TextBox 25"/>
          <p:cNvSpPr txBox="1">
            <a:spLocks noChangeArrowheads="1"/>
          </p:cNvSpPr>
          <p:nvPr/>
        </p:nvSpPr>
        <p:spPr bwMode="auto">
          <a:xfrm>
            <a:off x="1428750" y="6357938"/>
            <a:ext cx="15716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600" dirty="0">
                <a:latin typeface="Calibri" pitchFamily="34" charset="0"/>
              </a:rPr>
              <a:t>СОВА</a:t>
            </a:r>
            <a:endParaRPr lang="sr-Latn-CS" sz="1600" dirty="0">
              <a:latin typeface="Gill Sans MT" pitchFamily="34" charset="0"/>
            </a:endParaRPr>
          </a:p>
        </p:txBody>
      </p:sp>
      <p:sp>
        <p:nvSpPr>
          <p:cNvPr id="21" name="TextBox 25"/>
          <p:cNvSpPr txBox="1">
            <a:spLocks noChangeArrowheads="1"/>
          </p:cNvSpPr>
          <p:nvPr/>
        </p:nvSpPr>
        <p:spPr bwMode="auto">
          <a:xfrm>
            <a:off x="4857750" y="6357938"/>
            <a:ext cx="2857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600">
                <a:latin typeface="Calibri" pitchFamily="34" charset="0"/>
              </a:rPr>
              <a:t>БЕЛОГЛАВИ СУП</a:t>
            </a:r>
            <a:endParaRPr lang="sr-Latn-CS" sz="1600">
              <a:latin typeface="Gill Sans MT" pitchFamily="34" charset="0"/>
            </a:endParaRPr>
          </a:p>
        </p:txBody>
      </p:sp>
      <p:pic>
        <p:nvPicPr>
          <p:cNvPr id="22" name="Picture 21" descr="317659_Slavuj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1857364"/>
            <a:ext cx="3143272" cy="2099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13" descr="Campephilus-principali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2000240"/>
            <a:ext cx="2928958" cy="1758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3" descr="otus-scop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472" y="4286256"/>
            <a:ext cx="3251595" cy="2191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24" descr="gyps-fulvu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0562" y="4071942"/>
            <a:ext cx="3357586" cy="2397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5429250" y="3714750"/>
            <a:ext cx="15716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600" dirty="0">
                <a:latin typeface="Calibri" pitchFamily="34" charset="0"/>
              </a:rPr>
              <a:t>ДЕТЛИЋ</a:t>
            </a:r>
            <a:endParaRPr lang="sr-Latn-CS" sz="1600" dirty="0">
              <a:latin typeface="Gill Sans MT" pitchFamily="34" charset="0"/>
            </a:endParaRPr>
          </a:p>
        </p:txBody>
      </p:sp>
      <p:sp>
        <p:nvSpPr>
          <p:cNvPr id="27" name="TextBox 25"/>
          <p:cNvSpPr txBox="1">
            <a:spLocks noChangeArrowheads="1"/>
          </p:cNvSpPr>
          <p:nvPr/>
        </p:nvSpPr>
        <p:spPr bwMode="auto">
          <a:xfrm>
            <a:off x="1428750" y="3929063"/>
            <a:ext cx="15716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600" dirty="0">
                <a:latin typeface="Calibri" pitchFamily="34" charset="0"/>
              </a:rPr>
              <a:t>СЛАВУЈ</a:t>
            </a:r>
            <a:endParaRPr lang="sr-Latn-CS" sz="1600" dirty="0">
              <a:latin typeface="Gill Sans MT" pitchFamily="34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2" grpId="0" animBg="1"/>
      <p:bldP spid="19" grpId="0"/>
      <p:bldP spid="20" grpId="0"/>
      <p:bldP spid="21" grpId="0"/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2" name="Text Box 17"/>
          <p:cNvSpPr txBox="1">
            <a:spLocks noChangeArrowheads="1"/>
          </p:cNvSpPr>
          <p:nvPr/>
        </p:nvSpPr>
        <p:spPr bwMode="auto">
          <a:xfrm>
            <a:off x="304800" y="304800"/>
            <a:ext cx="8534400" cy="519113"/>
          </a:xfrm>
          <a:prstGeom prst="rect">
            <a:avLst/>
          </a:prstGeom>
          <a:solidFill>
            <a:srgbClr val="FF9933"/>
          </a:solidFill>
          <a:ln w="38100">
            <a:noFill/>
            <a:miter lim="800000"/>
            <a:headEnd/>
            <a:tailEnd/>
          </a:ln>
          <a:effectLst>
            <a:outerShdw dist="35921" dir="2700000" algn="ctr" rotWithShape="0">
              <a:srgbClr val="5F5F5F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r-Cyrl-CS" sz="2800" b="1" dirty="0">
                <a:latin typeface="Bookman Old Style" pitchFamily="18" charset="0"/>
              </a:rPr>
              <a:t>Животињски свет шуме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28600" y="1143000"/>
            <a:ext cx="632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defRPr/>
            </a:pPr>
            <a:r>
              <a:rPr lang="sr-Cyrl-CS" dirty="0"/>
              <a:t>У шумама </a:t>
            </a:r>
            <a:r>
              <a:rPr lang="hr-HR" dirty="0"/>
              <a:t> </a:t>
            </a:r>
            <a:r>
              <a:rPr lang="sr-Cyrl-CS" dirty="0"/>
              <a:t>живе:</a:t>
            </a:r>
          </a:p>
        </p:txBody>
      </p:sp>
      <p:pic>
        <p:nvPicPr>
          <p:cNvPr id="16" name="Picture 15" descr="veveric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1752600"/>
            <a:ext cx="2819400" cy="2091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 descr="Ze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2800" y="990600"/>
            <a:ext cx="2438424" cy="2449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 descr="lisisc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4191000"/>
            <a:ext cx="2781328" cy="20859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27" descr="wolf-color-photo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9800" y="1524000"/>
            <a:ext cx="2679209" cy="1800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Picture 16" descr="medved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33800" y="3505200"/>
            <a:ext cx="2823045" cy="163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Picture 29" descr="jelen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9400" y="4572000"/>
            <a:ext cx="2090766" cy="1833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lisisc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4114800"/>
            <a:ext cx="2781328" cy="20859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6" descr="medved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10000" y="3429000"/>
            <a:ext cx="2823045" cy="163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2" grpId="0" animBg="1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2924175"/>
            <a:ext cx="8229600" cy="3201988"/>
          </a:xfrm>
          <a:noFill/>
        </p:spPr>
        <p:txBody>
          <a:bodyPr/>
          <a:lstStyle/>
          <a:p>
            <a:pPr eaLnBrk="1" hangingPunct="1"/>
            <a:endParaRPr lang="en-US" sz="1800" dirty="0">
              <a:latin typeface="Bookman Old Style" pitchFamily="18" charset="0"/>
            </a:endParaRPr>
          </a:p>
        </p:txBody>
      </p:sp>
      <p:sp>
        <p:nvSpPr>
          <p:cNvPr id="34823" name="AutoShape 7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6096000"/>
            <a:ext cx="1219200" cy="533400"/>
          </a:xfrm>
          <a:prstGeom prst="actionButtonBackPrevious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sr-Cyrl-CS" sz="2400" dirty="0"/>
            </a:br>
            <a:br>
              <a:rPr lang="sr-Cyrl-CS" sz="2400" dirty="0"/>
            </a:br>
            <a:r>
              <a:rPr lang="sr-Cyrl-CS" sz="2400" dirty="0"/>
              <a:t>Биљке и животиње у шуми су повезане  и не могу опстати једне без других.</a:t>
            </a:r>
            <a:br>
              <a:rPr lang="sr-Cyrl-CS" sz="2400" dirty="0"/>
            </a:br>
            <a:br>
              <a:rPr lang="sr-Cyrl-CS" sz="2400" dirty="0"/>
            </a:br>
            <a:r>
              <a:rPr lang="sr-Cyrl-CS" sz="2400" dirty="0"/>
              <a:t>Један </a:t>
            </a:r>
            <a:r>
              <a:rPr lang="sr-Cyrl-CS" sz="2400" dirty="0">
                <a:solidFill>
                  <a:srgbClr val="FF0000"/>
                </a:solidFill>
              </a:rPr>
              <a:t>ланац исхране </a:t>
            </a:r>
            <a:r>
              <a:rPr lang="sr-Cyrl-CS" sz="2400" dirty="0"/>
              <a:t>у шуми</a:t>
            </a:r>
            <a:br>
              <a:rPr lang="sr-Latn-CS" sz="2400" dirty="0"/>
            </a:br>
            <a:endParaRPr lang="en-US" sz="2400" dirty="0"/>
          </a:p>
        </p:txBody>
      </p:sp>
      <p:sp>
        <p:nvSpPr>
          <p:cNvPr id="6" name="TextBox 25"/>
          <p:cNvSpPr txBox="1">
            <a:spLocks noChangeArrowheads="1"/>
          </p:cNvSpPr>
          <p:nvPr/>
        </p:nvSpPr>
        <p:spPr bwMode="auto">
          <a:xfrm>
            <a:off x="6215063" y="6000750"/>
            <a:ext cx="15716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600" dirty="0">
                <a:solidFill>
                  <a:srgbClr val="FF0000"/>
                </a:solidFill>
                <a:latin typeface="Calibri" pitchFamily="34" charset="0"/>
              </a:rPr>
              <a:t>Месојед</a:t>
            </a:r>
            <a:endParaRPr lang="sr-Latn-CS" sz="1600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7" name="TextBox 25"/>
          <p:cNvSpPr txBox="1">
            <a:spLocks noChangeArrowheads="1"/>
          </p:cNvSpPr>
          <p:nvPr/>
        </p:nvSpPr>
        <p:spPr bwMode="auto">
          <a:xfrm>
            <a:off x="1142994" y="6000768"/>
            <a:ext cx="15716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600" dirty="0">
                <a:solidFill>
                  <a:srgbClr val="FF0000"/>
                </a:solidFill>
                <a:latin typeface="Calibri" pitchFamily="34" charset="0"/>
              </a:rPr>
              <a:t>Биљке</a:t>
            </a:r>
            <a:endParaRPr lang="sr-Latn-CS" sz="1600" dirty="0">
              <a:solidFill>
                <a:srgbClr val="FF0000"/>
              </a:solidFill>
              <a:latin typeface="Gill Sans MT" pitchFamily="34" charset="0"/>
            </a:endParaRPr>
          </a:p>
        </p:txBody>
      </p:sp>
      <p:sp>
        <p:nvSpPr>
          <p:cNvPr id="8" name="TextBox 25"/>
          <p:cNvSpPr txBox="1">
            <a:spLocks noChangeArrowheads="1"/>
          </p:cNvSpPr>
          <p:nvPr/>
        </p:nvSpPr>
        <p:spPr bwMode="auto">
          <a:xfrm>
            <a:off x="3714744" y="6000768"/>
            <a:ext cx="15716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r-Cyrl-CS" sz="1600" dirty="0">
                <a:solidFill>
                  <a:srgbClr val="FF0000"/>
                </a:solidFill>
                <a:latin typeface="Calibri" pitchFamily="34" charset="0"/>
              </a:rPr>
              <a:t>Биљојед</a:t>
            </a:r>
            <a:endParaRPr lang="sr-Latn-CS" sz="1600" dirty="0">
              <a:solidFill>
                <a:srgbClr val="FF0000"/>
              </a:solidFill>
              <a:latin typeface="Gill Sans MT" pitchFamily="34" charset="0"/>
            </a:endParaRPr>
          </a:p>
        </p:txBody>
      </p:sp>
      <p:pic>
        <p:nvPicPr>
          <p:cNvPr id="9" name="Content Placeholder 3" descr="kozlac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77" y="4071960"/>
            <a:ext cx="2501900" cy="1785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Picture 9" descr="Zec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1877" y="4071960"/>
            <a:ext cx="1920875" cy="1785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" name="Picture 10" descr="lisicaX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7877" y="4000522"/>
            <a:ext cx="2214562" cy="1857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6357939" y="3429022"/>
            <a:ext cx="164306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Cyrl-CS" dirty="0">
                <a:solidFill>
                  <a:schemeClr val="tx1"/>
                </a:solidFill>
              </a:rPr>
              <a:t>ЛИСИЦА</a:t>
            </a:r>
            <a:endParaRPr lang="sr-Latn-CS" dirty="0">
              <a:solidFill>
                <a:schemeClr val="tx1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5643571" y="3500460"/>
            <a:ext cx="500063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/>
          </a:p>
        </p:txBody>
      </p:sp>
      <p:sp>
        <p:nvSpPr>
          <p:cNvPr id="14" name="TextBox 13"/>
          <p:cNvSpPr txBox="1"/>
          <p:nvPr/>
        </p:nvSpPr>
        <p:spPr>
          <a:xfrm>
            <a:off x="1143002" y="3429022"/>
            <a:ext cx="1643062" cy="3698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Cyrl-CS" dirty="0">
                <a:solidFill>
                  <a:schemeClr val="tx1"/>
                </a:solidFill>
              </a:rPr>
              <a:t>Биљке</a:t>
            </a:r>
            <a:endParaRPr lang="sr-Latn-CS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43314" y="3429022"/>
            <a:ext cx="1643063" cy="3698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r-Cyrl-CS" dirty="0"/>
              <a:t>Зец</a:t>
            </a:r>
            <a:r>
              <a:rPr lang="sr-Cyrl-CS" dirty="0">
                <a:solidFill>
                  <a:schemeClr val="tx1"/>
                </a:solidFill>
              </a:rPr>
              <a:t>ЗЕЦ</a:t>
            </a:r>
            <a:endParaRPr lang="sr-Latn-CS" dirty="0"/>
          </a:p>
        </p:txBody>
      </p:sp>
      <p:sp>
        <p:nvSpPr>
          <p:cNvPr id="16" name="Right Arrow 15"/>
          <p:cNvSpPr/>
          <p:nvPr/>
        </p:nvSpPr>
        <p:spPr>
          <a:xfrm>
            <a:off x="3000377" y="3498872"/>
            <a:ext cx="428625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r-Latn-CS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sr-Cyrl-CS" b="1" dirty="0">
                <a:solidFill>
                  <a:srgbClr val="663300"/>
                </a:solidFill>
                <a:latin typeface="Bookman Old Style" pitchFamily="18" charset="0"/>
              </a:rPr>
              <a:t>Шума је наше благо</a:t>
            </a:r>
            <a:r>
              <a:rPr lang="sr-Cyrl-CS" dirty="0">
                <a:solidFill>
                  <a:srgbClr val="663300"/>
                </a:solidFill>
                <a:latin typeface="Bookman Old Style" pitchFamily="18" charset="0"/>
              </a:rPr>
              <a:t>...</a:t>
            </a:r>
          </a:p>
        </p:txBody>
      </p:sp>
      <p:pic>
        <p:nvPicPr>
          <p:cNvPr id="2765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3059113" y="2301875"/>
            <a:ext cx="3025775" cy="2665413"/>
          </a:xfrm>
          <a:solidFill>
            <a:srgbClr val="663300"/>
          </a:solidFill>
          <a:ln w="57150">
            <a:solidFill>
              <a:srgbClr val="663300"/>
            </a:solidFill>
          </a:ln>
        </p:spPr>
      </p:pic>
      <p:sp>
        <p:nvSpPr>
          <p:cNvPr id="27652" name="Line 4"/>
          <p:cNvSpPr>
            <a:spLocks noChangeShapeType="1"/>
          </p:cNvSpPr>
          <p:nvPr/>
        </p:nvSpPr>
        <p:spPr bwMode="auto">
          <a:xfrm flipH="1">
            <a:off x="1763713" y="2667000"/>
            <a:ext cx="1131887" cy="41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 flipH="1">
            <a:off x="1763713" y="3500438"/>
            <a:ext cx="1152525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 flipH="1">
            <a:off x="1752600" y="5029200"/>
            <a:ext cx="1219200" cy="776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>
            <a:off x="4284663" y="5067300"/>
            <a:ext cx="7143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>
            <a:off x="5867400" y="50292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6172200" y="4343400"/>
            <a:ext cx="990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 flipV="1">
            <a:off x="6172200" y="3068638"/>
            <a:ext cx="1079500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9" name="Line 11"/>
          <p:cNvSpPr>
            <a:spLocks noChangeShapeType="1"/>
          </p:cNvSpPr>
          <p:nvPr/>
        </p:nvSpPr>
        <p:spPr bwMode="auto">
          <a:xfrm flipV="1">
            <a:off x="5867400" y="1828800"/>
            <a:ext cx="990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 flipH="1" flipV="1">
            <a:off x="2411413" y="1700213"/>
            <a:ext cx="1081087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 flipH="1" flipV="1">
            <a:off x="4191000" y="1600200"/>
            <a:ext cx="309563" cy="604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62" name="Text Box 14"/>
          <p:cNvSpPr txBox="1">
            <a:spLocks noChangeArrowheads="1"/>
          </p:cNvSpPr>
          <p:nvPr/>
        </p:nvSpPr>
        <p:spPr bwMode="auto">
          <a:xfrm>
            <a:off x="685800" y="1447800"/>
            <a:ext cx="172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dirty="0">
                <a:latin typeface="Bookman Old Style" pitchFamily="18" charset="0"/>
              </a:rPr>
              <a:t>чист ваздух</a:t>
            </a:r>
          </a:p>
        </p:txBody>
      </p:sp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323850" y="2492375"/>
            <a:ext cx="1511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sr-Latn-CS"/>
          </a:p>
        </p:txBody>
      </p:sp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468313" y="5734050"/>
            <a:ext cx="25193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sr-Latn-CS"/>
          </a:p>
        </p:txBody>
      </p:sp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468313" y="5949950"/>
            <a:ext cx="28797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dirty="0">
                <a:latin typeface="Bookman Old Style" pitchFamily="18" charset="0"/>
              </a:rPr>
              <a:t>разноврстан биљни свет</a:t>
            </a:r>
          </a:p>
        </p:txBody>
      </p:sp>
      <p:sp>
        <p:nvSpPr>
          <p:cNvPr id="27666" name="Text Box 18"/>
          <p:cNvSpPr txBox="1">
            <a:spLocks noChangeArrowheads="1"/>
          </p:cNvSpPr>
          <p:nvPr/>
        </p:nvSpPr>
        <p:spPr bwMode="auto">
          <a:xfrm>
            <a:off x="3924300" y="5805488"/>
            <a:ext cx="23034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dirty="0">
                <a:latin typeface="Bookman Old Style" pitchFamily="18" charset="0"/>
              </a:rPr>
              <a:t>ланац исхране</a:t>
            </a:r>
          </a:p>
        </p:txBody>
      </p:sp>
      <p:sp>
        <p:nvSpPr>
          <p:cNvPr id="27667" name="Text Box 19"/>
          <p:cNvSpPr txBox="1">
            <a:spLocks noChangeArrowheads="1"/>
          </p:cNvSpPr>
          <p:nvPr/>
        </p:nvSpPr>
        <p:spPr bwMode="auto">
          <a:xfrm>
            <a:off x="250825" y="2492375"/>
            <a:ext cx="15128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dirty="0">
                <a:latin typeface="Bookman Old Style" pitchFamily="18" charset="0"/>
              </a:rPr>
              <a:t>туризам</a:t>
            </a:r>
          </a:p>
        </p:txBody>
      </p:sp>
      <p:sp>
        <p:nvSpPr>
          <p:cNvPr id="27668" name="Text Box 20"/>
          <p:cNvSpPr txBox="1">
            <a:spLocks noChangeArrowheads="1"/>
          </p:cNvSpPr>
          <p:nvPr/>
        </p:nvSpPr>
        <p:spPr bwMode="auto">
          <a:xfrm>
            <a:off x="323850" y="4221163"/>
            <a:ext cx="223202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dirty="0">
                <a:latin typeface="Bookman Old Style" pitchFamily="18" charset="0"/>
              </a:rPr>
              <a:t>разноврстан животињски свет</a:t>
            </a:r>
          </a:p>
        </p:txBody>
      </p:sp>
      <p:sp>
        <p:nvSpPr>
          <p:cNvPr id="27669" name="Text Box 21"/>
          <p:cNvSpPr txBox="1">
            <a:spLocks noChangeArrowheads="1"/>
          </p:cNvSpPr>
          <p:nvPr/>
        </p:nvSpPr>
        <p:spPr bwMode="auto">
          <a:xfrm>
            <a:off x="3124200" y="1196975"/>
            <a:ext cx="316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dirty="0">
                <a:latin typeface="Bookman Old Style" pitchFamily="18" charset="0"/>
              </a:rPr>
              <a:t>национални паркови</a:t>
            </a:r>
          </a:p>
        </p:txBody>
      </p:sp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6588125" y="5445125"/>
            <a:ext cx="23050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dirty="0">
                <a:latin typeface="Bookman Old Style" pitchFamily="18" charset="0"/>
              </a:rPr>
              <a:t>заштићене врсте биљака и животиња</a:t>
            </a:r>
          </a:p>
        </p:txBody>
      </p:sp>
      <p:sp>
        <p:nvSpPr>
          <p:cNvPr id="27671" name="Text Box 23"/>
          <p:cNvSpPr txBox="1">
            <a:spLocks noChangeArrowheads="1"/>
          </p:cNvSpPr>
          <p:nvPr/>
        </p:nvSpPr>
        <p:spPr bwMode="auto">
          <a:xfrm>
            <a:off x="7308850" y="2852738"/>
            <a:ext cx="15113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dirty="0">
                <a:latin typeface="Bookman Old Style" pitchFamily="18" charset="0"/>
              </a:rPr>
              <a:t>дрвна индустрија</a:t>
            </a:r>
          </a:p>
        </p:txBody>
      </p:sp>
      <p:sp>
        <p:nvSpPr>
          <p:cNvPr id="27672" name="Text Box 24"/>
          <p:cNvSpPr txBox="1">
            <a:spLocks noChangeArrowheads="1"/>
          </p:cNvSpPr>
          <p:nvPr/>
        </p:nvSpPr>
        <p:spPr bwMode="auto">
          <a:xfrm>
            <a:off x="7162800" y="4221163"/>
            <a:ext cx="1728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dirty="0">
                <a:latin typeface="Bookman Old Style" pitchFamily="18" charset="0"/>
              </a:rPr>
              <a:t>оријентација</a:t>
            </a:r>
          </a:p>
        </p:txBody>
      </p:sp>
      <p:sp>
        <p:nvSpPr>
          <p:cNvPr id="27673" name="Text Box 25"/>
          <p:cNvSpPr txBox="1">
            <a:spLocks noChangeArrowheads="1"/>
          </p:cNvSpPr>
          <p:nvPr/>
        </p:nvSpPr>
        <p:spPr bwMode="auto">
          <a:xfrm>
            <a:off x="6084888" y="1412875"/>
            <a:ext cx="30591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r-Cyrl-CS" dirty="0">
                <a:latin typeface="Bookman Old Style" pitchFamily="18" charset="0"/>
              </a:rPr>
              <a:t>одмор - рекреација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7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7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7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7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7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7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7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7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2" grpId="0" animBg="1"/>
      <p:bldP spid="27653" grpId="0" animBg="1"/>
      <p:bldP spid="27654" grpId="0" animBg="1"/>
      <p:bldP spid="27655" grpId="0" animBg="1"/>
      <p:bldP spid="27656" grpId="0" animBg="1"/>
      <p:bldP spid="27657" grpId="0" animBg="1"/>
      <p:bldP spid="27658" grpId="0" animBg="1"/>
      <p:bldP spid="27659" grpId="0" animBg="1"/>
      <p:bldP spid="27660" grpId="0" animBg="1"/>
      <p:bldP spid="27661" grpId="0" animBg="1"/>
      <p:bldP spid="27662" grpId="0"/>
      <p:bldP spid="27665" grpId="0"/>
      <p:bldP spid="27666" grpId="0"/>
      <p:bldP spid="27667" grpId="0"/>
      <p:bldP spid="27668" grpId="0"/>
      <p:bldP spid="27669" grpId="0"/>
      <p:bldP spid="27670" grpId="0"/>
      <p:bldP spid="27671" grpId="0"/>
      <p:bldP spid="27672" grpId="0"/>
      <p:bldP spid="2767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sr-Cyrl-CS" dirty="0">
                <a:latin typeface="Bookman Old Style" pitchFamily="18" charset="0"/>
              </a:rPr>
              <a:t>ЗАНИМЉИВОСТИ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066800"/>
            <a:ext cx="4038600" cy="5334000"/>
          </a:xfrm>
        </p:spPr>
        <p:txBody>
          <a:bodyPr/>
          <a:lstStyle/>
          <a:p>
            <a:pPr eaLnBrk="1" hangingPunct="1"/>
            <a:r>
              <a:rPr lang="sr-Latn-CS" sz="1800" dirty="0">
                <a:latin typeface="Bookman Old Style" pitchFamily="18" charset="0"/>
              </a:rPr>
              <a:t>     </a:t>
            </a:r>
            <a:r>
              <a:rPr lang="sr-Cyrl-RS" sz="1800" dirty="0">
                <a:latin typeface="Bookman Old Style" pitchFamily="18" charset="0"/>
              </a:rPr>
              <a:t>Да ли сте знали да постоји листопадни четинар?</a:t>
            </a:r>
          </a:p>
          <a:p>
            <a:pPr eaLnBrk="1" hangingPunct="1">
              <a:buFontTx/>
              <a:buNone/>
            </a:pPr>
            <a:r>
              <a:rPr lang="sr-Cyrl-RS" sz="1800" dirty="0">
                <a:solidFill>
                  <a:srgbClr val="800080"/>
                </a:solidFill>
                <a:latin typeface="Bookman Old Style" pitchFamily="18" charset="0"/>
              </a:rPr>
              <a:t>Ариш је четинар којем опада лишће(иглице)</a:t>
            </a:r>
          </a:p>
          <a:p>
            <a:pPr eaLnBrk="1" hangingPunct="1">
              <a:buFontTx/>
              <a:buNone/>
            </a:pPr>
            <a:endParaRPr lang="sr-Cyrl-RS" sz="1800" dirty="0">
              <a:solidFill>
                <a:srgbClr val="800080"/>
              </a:solidFill>
              <a:latin typeface="Bookman Old Style" pitchFamily="18" charset="0"/>
            </a:endParaRPr>
          </a:p>
          <a:p>
            <a:pPr eaLnBrk="1" hangingPunct="1">
              <a:buFontTx/>
              <a:buNone/>
            </a:pPr>
            <a:endParaRPr lang="sr-Cyrl-RS" sz="1800" dirty="0">
              <a:solidFill>
                <a:srgbClr val="800080"/>
              </a:solidFill>
              <a:latin typeface="Bookman Old Style" pitchFamily="18" charset="0"/>
            </a:endParaRPr>
          </a:p>
          <a:p>
            <a:pPr eaLnBrk="1" hangingPunct="1">
              <a:buFontTx/>
              <a:buNone/>
            </a:pPr>
            <a:endParaRPr lang="sr-Cyrl-RS" sz="1800" dirty="0">
              <a:solidFill>
                <a:srgbClr val="800080"/>
              </a:solidFill>
              <a:latin typeface="Bookman Old Style" pitchFamily="18" charset="0"/>
            </a:endParaRPr>
          </a:p>
          <a:p>
            <a:pPr eaLnBrk="1" hangingPunct="1">
              <a:buFontTx/>
              <a:buNone/>
            </a:pPr>
            <a:endParaRPr lang="sr-Cyrl-RS" sz="1800" dirty="0">
              <a:solidFill>
                <a:srgbClr val="800080"/>
              </a:solidFill>
              <a:latin typeface="Bookman Old Style" pitchFamily="18" charset="0"/>
            </a:endParaRPr>
          </a:p>
          <a:p>
            <a:pPr eaLnBrk="1" hangingPunct="1">
              <a:buFontTx/>
              <a:buNone/>
            </a:pPr>
            <a:endParaRPr lang="sr-Cyrl-RS" sz="1800" dirty="0">
              <a:solidFill>
                <a:srgbClr val="800080"/>
              </a:solidFill>
              <a:latin typeface="Bookman Old Style" pitchFamily="18" charset="0"/>
            </a:endParaRPr>
          </a:p>
          <a:p>
            <a:pPr eaLnBrk="1" hangingPunct="1">
              <a:buFontTx/>
              <a:buNone/>
            </a:pPr>
            <a:endParaRPr lang="sr-Cyrl-RS" sz="1800" dirty="0">
              <a:solidFill>
                <a:srgbClr val="800080"/>
              </a:solidFill>
              <a:latin typeface="Bookman Old Style" pitchFamily="18" charset="0"/>
            </a:endParaRPr>
          </a:p>
          <a:p>
            <a:pPr eaLnBrk="1" hangingPunct="1"/>
            <a:r>
              <a:rPr lang="sr-Cyrl-CS" sz="1800" dirty="0">
                <a:solidFill>
                  <a:srgbClr val="800080"/>
                </a:solidFill>
                <a:latin typeface="Bookman Old Style" pitchFamily="18" charset="0"/>
              </a:rPr>
              <a:t>Да ли сте знали која птица је заштићена врста на нашим просторима?</a:t>
            </a:r>
          </a:p>
          <a:p>
            <a:pPr eaLnBrk="1" hangingPunct="1"/>
            <a:r>
              <a:rPr lang="sr-Cyrl-CS" sz="1800" dirty="0">
                <a:solidFill>
                  <a:srgbClr val="800080"/>
                </a:solidFill>
                <a:latin typeface="Bookman Old Style" pitchFamily="18" charset="0"/>
              </a:rPr>
              <a:t>Белоглави суп</a:t>
            </a:r>
          </a:p>
        </p:txBody>
      </p:sp>
      <p:pic>
        <p:nvPicPr>
          <p:cNvPr id="6" name="Picture 5" descr="gyps-fulvu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4876800"/>
            <a:ext cx="2295548" cy="16390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78-ari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" y="2286000"/>
            <a:ext cx="2667000" cy="1828800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343400" cy="4525963"/>
          </a:xfrm>
        </p:spPr>
        <p:txBody>
          <a:bodyPr/>
          <a:lstStyle/>
          <a:p>
            <a:r>
              <a:rPr lang="sr-Cyrl-RS" sz="1800" dirty="0">
                <a:latin typeface="Times New Roman" pitchFamily="18" charset="0"/>
                <a:cs typeface="Times New Roman" pitchFamily="18" charset="0"/>
              </a:rPr>
              <a:t>Како се биљке прилагођавају станишту? </a:t>
            </a:r>
          </a:p>
          <a:p>
            <a:r>
              <a:rPr lang="sr-Cyrl-RS" sz="1800" dirty="0">
                <a:latin typeface="Times New Roman" pitchFamily="18" charset="0"/>
                <a:cs typeface="Times New Roman" pitchFamily="18" charset="0"/>
              </a:rPr>
              <a:t>Својим изгледом.Четинари су купастог изгледа да би снег лакше склизну са њих.</a:t>
            </a:r>
          </a:p>
          <a:p>
            <a:r>
              <a:rPr lang="sr-Cyrl-RS" sz="1800" dirty="0">
                <a:latin typeface="Times New Roman" pitchFamily="18" charset="0"/>
                <a:cs typeface="Times New Roman" pitchFamily="18" charset="0"/>
              </a:rPr>
              <a:t>Папрат,има листове непријатног мириса,како би тим одбијала животиње</a:t>
            </a:r>
          </a:p>
          <a:p>
            <a:r>
              <a:rPr lang="sr-Cyrl-RS" sz="1800" dirty="0">
                <a:latin typeface="Times New Roman" pitchFamily="18" charset="0"/>
                <a:cs typeface="Times New Roman" pitchFamily="18" charset="0"/>
              </a:rPr>
              <a:t>Како се жиувотиње прилагођавају станишту?</a:t>
            </a:r>
          </a:p>
          <a:p>
            <a:r>
              <a:rPr lang="sr-Cyrl-RS" sz="1800" dirty="0">
                <a:latin typeface="Times New Roman" pitchFamily="18" charset="0"/>
                <a:cs typeface="Times New Roman" pitchFamily="18" charset="0"/>
              </a:rPr>
              <a:t>Изгледом и понашањем.</a:t>
            </a:r>
          </a:p>
          <a:p>
            <a:r>
              <a:rPr lang="sr-Cyrl-RS" sz="1800" dirty="0">
                <a:latin typeface="Times New Roman" pitchFamily="18" charset="0"/>
                <a:cs typeface="Times New Roman" pitchFamily="18" charset="0"/>
              </a:rPr>
              <a:t>Сова је дању неприметна,јер се крије у дупљи дрвета,а перије јој је сличне боје као и кора дрвета.</a:t>
            </a:r>
          </a:p>
          <a:p>
            <a:r>
              <a:rPr lang="sr-Cyrl-RS" sz="1800" dirty="0">
                <a:latin typeface="Times New Roman" pitchFamily="18" charset="0"/>
                <a:cs typeface="Times New Roman" pitchFamily="18" charset="0"/>
              </a:rPr>
              <a:t>Јеж,када му прети опасност склупча се и тако се сакрије.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1321</TotalTime>
  <Words>400</Words>
  <Application>Microsoft Office PowerPoint</Application>
  <PresentationFormat>On-screen Show (4:3)</PresentationFormat>
  <Paragraphs>105</Paragraphs>
  <Slides>12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Bookman Old Style</vt:lpstr>
      <vt:lpstr>Calibri</vt:lpstr>
      <vt:lpstr>Gill Sans MT</vt:lpstr>
      <vt:lpstr>Times New Roman</vt:lpstr>
      <vt:lpstr>Wingdings 3</vt:lpstr>
      <vt:lpstr>Default Design</vt:lpstr>
      <vt:lpstr>Document</vt:lpstr>
      <vt:lpstr>PowerPoint Presentation</vt:lpstr>
      <vt:lpstr>PowerPoint Presentation</vt:lpstr>
      <vt:lpstr>Какве могу бити шуме?</vt:lpstr>
      <vt:lpstr>ЛИСТОПАДНЕ</vt:lpstr>
      <vt:lpstr>ЧЕТИНАРСКЕ</vt:lpstr>
      <vt:lpstr>МЕШОВИТЕ</vt:lpstr>
      <vt:lpstr>PowerPoint Presentation</vt:lpstr>
      <vt:lpstr>PowerPoint Presentation</vt:lpstr>
      <vt:lpstr>PowerPoint Presentation</vt:lpstr>
      <vt:lpstr>  Биљке и животиње у шуми су повезане  и не могу опстати једне без других.  Један ланац исхране у шуми </vt:lpstr>
      <vt:lpstr>Шума је наше благо...</vt:lpstr>
      <vt:lpstr>ЗАНИМЉИВОСТИ</vt:lpstr>
    </vt:vector>
  </TitlesOfParts>
  <Company>OS Dr Jovan Cvijic, Zrenjanin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Nastavna jedinica SUMA</dc:title>
  <dc:subject>Prezentacija</dc:subject>
  <dc:creator>Jaca, Bilja, Sandra</dc:creator>
  <cp:lastModifiedBy>Stefan Milosavljevic</cp:lastModifiedBy>
  <cp:revision>192</cp:revision>
  <dcterms:created xsi:type="dcterms:W3CDTF">2010-03-08T17:10:28Z</dcterms:created>
  <dcterms:modified xsi:type="dcterms:W3CDTF">2023-08-14T13:34:51Z</dcterms:modified>
  <cp:category>TAKMICARSKI RAD</cp:category>
</cp:coreProperties>
</file>